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sldIdLst>
    <p:sldId id="256" r:id="rId4"/>
    <p:sldId id="3994" r:id="rId6"/>
    <p:sldId id="4004" r:id="rId7"/>
    <p:sldId id="3949" r:id="rId8"/>
    <p:sldId id="3982" r:id="rId9"/>
    <p:sldId id="3970" r:id="rId10"/>
    <p:sldId id="3993" r:id="rId11"/>
    <p:sldId id="3972" r:id="rId12"/>
    <p:sldId id="4036" r:id="rId13"/>
    <p:sldId id="3973" r:id="rId14"/>
    <p:sldId id="3996" r:id="rId15"/>
    <p:sldId id="3997" r:id="rId16"/>
    <p:sldId id="3998" r:id="rId17"/>
    <p:sldId id="3999" r:id="rId18"/>
    <p:sldId id="4000" r:id="rId19"/>
    <p:sldId id="4001" r:id="rId20"/>
    <p:sldId id="4002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883" autoAdjust="0"/>
  </p:normalViewPr>
  <p:slideViewPr>
    <p:cSldViewPr snapToGrid="0">
      <p:cViewPr varScale="1">
        <p:scale>
          <a:sx n="92" d="100"/>
          <a:sy n="92" d="100"/>
        </p:scale>
        <p:origin x="6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14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94494-18AB-4886-BC75-1C97655144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FD8EE-7127-40DA-BDCE-81F5FA8978D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用示范教学包建课</a:t>
            </a:r>
            <a:r>
              <a:rPr lang="en-US" altLang="zh-CN" dirty="0"/>
              <a:t>—</a:t>
            </a:r>
            <a:r>
              <a:rPr lang="zh-CN" altLang="en-US" dirty="0"/>
              <a:t>建班级</a:t>
            </a:r>
            <a:r>
              <a:rPr lang="en-US" altLang="zh-CN" dirty="0"/>
              <a:t>—</a:t>
            </a:r>
            <a:r>
              <a:rPr lang="zh-CN" altLang="en-US" dirty="0"/>
              <a:t>上传</a:t>
            </a:r>
            <a:r>
              <a:rPr lang="en-US" altLang="zh-CN" dirty="0"/>
              <a:t>PPT—</a:t>
            </a:r>
            <a:r>
              <a:rPr lang="zh-CN" altLang="en-US" dirty="0"/>
              <a:t>电脑投屏</a:t>
            </a:r>
            <a:r>
              <a:rPr lang="en-US" altLang="zh-CN" dirty="0"/>
              <a:t>--</a:t>
            </a:r>
            <a:r>
              <a:rPr lang="zh-CN" altLang="en-US" dirty="0"/>
              <a:t>同步课堂演示（活动、互动）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7BC0C-0B0F-4B14-AB49-286AEAAB1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>
              <a:sym typeface="+mn-ea"/>
            </a:endParaRPr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/>
            </a:lvl1pPr>
          </a:lstStyle>
          <a:p>
            <a:r>
              <a:rPr>
                <a:sym typeface="+mn-ea"/>
              </a:rPr>
              <a:t>单击此处编辑母版标题样式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defTabSz="914400">
              <a:def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defRPr>
            </a:lvl1pPr>
            <a:lvl2pPr marL="457200" lvl="1" indent="0" defTabSz="914400">
              <a:buNone/>
              <a:tabLst>
                <a:tab pos="1609725" algn="l"/>
              </a:tabLst>
              <a:def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defRPr>
            </a:lvl2pPr>
            <a:lvl3pPr lvl="2" defTabSz="914400">
              <a:def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defRPr>
            </a:lvl3pPr>
            <a:lvl4pPr lvl="3" defTabSz="914400">
              <a:def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defRPr>
            </a:lvl4pPr>
            <a:lvl5pPr lvl="4" defTabSz="914400">
              <a:def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defTabSz="914400">
              <a:defRPr lang="zh-CN" altLang="en-US" sz="3200" dirty="0"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单击此处编辑母版文本样式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单击此处编辑母版文本样式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单击此处编辑母版文本样式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单击此处编辑母版文本样式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b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B30FC-37A3-4569-90F7-953F0B8E4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B6B88-B80A-49AB-BDBE-B13F6F264B7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9.xml"/><Relationship Id="rId3" Type="http://schemas.openxmlformats.org/officeDocument/2006/relationships/hyperlink" Target="http://tryz1919.zhiye.chaoxing.com" TargetMode="Externa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9.xml"/><Relationship Id="rId7" Type="http://schemas.openxmlformats.org/officeDocument/2006/relationships/image" Target="../media/image10.png"/><Relationship Id="rId6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tags" Target="../tags/tag3.xml"/><Relationship Id="rId3" Type="http://schemas.openxmlformats.org/officeDocument/2006/relationships/image" Target="../media/image8.png"/><Relationship Id="rId2" Type="http://schemas.openxmlformats.org/officeDocument/2006/relationships/tags" Target="../tags/tag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tags" Target="../tags/tag6.xml"/><Relationship Id="rId3" Type="http://schemas.openxmlformats.org/officeDocument/2006/relationships/image" Target="../media/image11.png"/><Relationship Id="rId2" Type="http://schemas.openxmlformats.org/officeDocument/2006/relationships/tags" Target="../tags/tag5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tags" Target="../tags/tag8.xml"/><Relationship Id="rId3" Type="http://schemas.openxmlformats.org/officeDocument/2006/relationships/image" Target="../media/image14.png"/><Relationship Id="rId2" Type="http://schemas.openxmlformats.org/officeDocument/2006/relationships/tags" Target="../tags/tag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tags" Target="../tags/tag10.xml"/><Relationship Id="rId3" Type="http://schemas.openxmlformats.org/officeDocument/2006/relationships/image" Target="../media/image16.png"/><Relationship Id="rId2" Type="http://schemas.openxmlformats.org/officeDocument/2006/relationships/tags" Target="../tags/tag9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19.png"/><Relationship Id="rId3" Type="http://schemas.openxmlformats.org/officeDocument/2006/relationships/tags" Target="../tags/tag11.xml"/><Relationship Id="rId2" Type="http://schemas.openxmlformats.org/officeDocument/2006/relationships/image" Target="../media/image2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20.png"/><Relationship Id="rId2" Type="http://schemas.openxmlformats.org/officeDocument/2006/relationships/hyperlink" Target="http://tryz1919.zhiye.chaoxing.com" TargetMode="Externa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1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2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25.png"/><Relationship Id="rId2" Type="http://schemas.openxmlformats.org/officeDocument/2006/relationships/tags" Target="../tags/tag12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26.png"/><Relationship Id="rId2" Type="http://schemas.openxmlformats.org/officeDocument/2006/relationships/tags" Target="../tags/tag13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5097"/>
            <a:ext cx="12192000" cy="6857999"/>
          </a:xfrm>
          <a:prstGeom prst="rect">
            <a:avLst/>
          </a:prstGeom>
          <a:noFill/>
        </p:spPr>
      </p:pic>
      <p:grpSp>
        <p:nvGrpSpPr>
          <p:cNvPr id="17" name="组合 16"/>
          <p:cNvGrpSpPr/>
          <p:nvPr/>
        </p:nvGrpSpPr>
        <p:grpSpPr>
          <a:xfrm>
            <a:off x="10240177" y="247999"/>
            <a:ext cx="508099" cy="508099"/>
            <a:chOff x="5528760" y="1022393"/>
            <a:chExt cx="1257214" cy="1257214"/>
          </a:xfrm>
        </p:grpSpPr>
        <p:sp>
          <p:nvSpPr>
            <p:cNvPr id="18" name="椭圆 17"/>
            <p:cNvSpPr/>
            <p:nvPr/>
          </p:nvSpPr>
          <p:spPr>
            <a:xfrm>
              <a:off x="5528760" y="1022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KSO_Shape"/>
            <p:cNvSpPr>
              <a:spLocks noChangeAspect="1"/>
            </p:cNvSpPr>
            <p:nvPr/>
          </p:nvSpPr>
          <p:spPr bwMode="auto">
            <a:xfrm>
              <a:off x="5755905" y="1292881"/>
              <a:ext cx="821061" cy="822431"/>
            </a:xfrm>
            <a:custGeom>
              <a:avLst/>
              <a:gdLst>
                <a:gd name="T0" fmla="*/ 2147483646 w 4409"/>
                <a:gd name="T1" fmla="*/ 2147483646 h 4408"/>
                <a:gd name="T2" fmla="*/ 2147483646 w 4409"/>
                <a:gd name="T3" fmla="*/ 2147483646 h 4408"/>
                <a:gd name="T4" fmla="*/ 2147483646 w 4409"/>
                <a:gd name="T5" fmla="*/ 2147483646 h 4408"/>
                <a:gd name="T6" fmla="*/ 2147483646 w 4409"/>
                <a:gd name="T7" fmla="*/ 2147483646 h 4408"/>
                <a:gd name="T8" fmla="*/ 2147483646 w 4409"/>
                <a:gd name="T9" fmla="*/ 2147483646 h 4408"/>
                <a:gd name="T10" fmla="*/ 2147483646 w 4409"/>
                <a:gd name="T11" fmla="*/ 2147483646 h 4408"/>
                <a:gd name="T12" fmla="*/ 2147483646 w 4409"/>
                <a:gd name="T13" fmla="*/ 2147483646 h 4408"/>
                <a:gd name="T14" fmla="*/ 2147483646 w 4409"/>
                <a:gd name="T15" fmla="*/ 2147483646 h 4408"/>
                <a:gd name="T16" fmla="*/ 481718167 w 4409"/>
                <a:gd name="T17" fmla="*/ 2147483646 h 4408"/>
                <a:gd name="T18" fmla="*/ 321145301 w 4409"/>
                <a:gd name="T19" fmla="*/ 2147483646 h 4408"/>
                <a:gd name="T20" fmla="*/ 2147483646 w 4409"/>
                <a:gd name="T21" fmla="*/ 2147483646 h 4408"/>
                <a:gd name="T22" fmla="*/ 2147483646 w 4409"/>
                <a:gd name="T23" fmla="*/ 2147483646 h 4408"/>
                <a:gd name="T24" fmla="*/ 2147483646 w 4409"/>
                <a:gd name="T25" fmla="*/ 2147483646 h 4408"/>
                <a:gd name="T26" fmla="*/ 2147483646 w 4409"/>
                <a:gd name="T27" fmla="*/ 2147483646 h 4408"/>
                <a:gd name="T28" fmla="*/ 2147483646 w 4409"/>
                <a:gd name="T29" fmla="*/ 2147483646 h 4408"/>
                <a:gd name="T30" fmla="*/ 2147483646 w 4409"/>
                <a:gd name="T31" fmla="*/ 2147483646 h 4408"/>
                <a:gd name="T32" fmla="*/ 2147483646 w 4409"/>
                <a:gd name="T33" fmla="*/ 2147483646 h 4408"/>
                <a:gd name="T34" fmla="*/ 2147483646 w 4409"/>
                <a:gd name="T35" fmla="*/ 2147483646 h 4408"/>
                <a:gd name="T36" fmla="*/ 2147483646 w 4409"/>
                <a:gd name="T37" fmla="*/ 2147483646 h 4408"/>
                <a:gd name="T38" fmla="*/ 2147483646 w 4409"/>
                <a:gd name="T39" fmla="*/ 2147483646 h 4408"/>
                <a:gd name="T40" fmla="*/ 2147483646 w 4409"/>
                <a:gd name="T41" fmla="*/ 2147483646 h 4408"/>
                <a:gd name="T42" fmla="*/ 2147483646 w 4409"/>
                <a:gd name="T43" fmla="*/ 2147483646 h 4408"/>
                <a:gd name="T44" fmla="*/ 2147483646 w 4409"/>
                <a:gd name="T45" fmla="*/ 2147483646 h 4408"/>
                <a:gd name="T46" fmla="*/ 2147483646 w 4409"/>
                <a:gd name="T47" fmla="*/ 2147483646 h 4408"/>
                <a:gd name="T48" fmla="*/ 2147483646 w 4409"/>
                <a:gd name="T49" fmla="*/ 2147483646 h 4408"/>
                <a:gd name="T50" fmla="*/ 2147483646 w 4409"/>
                <a:gd name="T51" fmla="*/ 2147483646 h 4408"/>
                <a:gd name="T52" fmla="*/ 2147483646 w 4409"/>
                <a:gd name="T53" fmla="*/ 2147483646 h 4408"/>
                <a:gd name="T54" fmla="*/ 2147483646 w 4409"/>
                <a:gd name="T55" fmla="*/ 2147483646 h 4408"/>
                <a:gd name="T56" fmla="*/ 2147483646 w 4409"/>
                <a:gd name="T57" fmla="*/ 2147483646 h 4408"/>
                <a:gd name="T58" fmla="*/ 2147483646 w 4409"/>
                <a:gd name="T59" fmla="*/ 2147483646 h 4408"/>
                <a:gd name="T60" fmla="*/ 2147483646 w 4409"/>
                <a:gd name="T61" fmla="*/ 2147483646 h 4408"/>
                <a:gd name="T62" fmla="*/ 2147483646 w 4409"/>
                <a:gd name="T63" fmla="*/ 2147483646 h 4408"/>
                <a:gd name="T64" fmla="*/ 2147483646 w 4409"/>
                <a:gd name="T65" fmla="*/ 2147483646 h 4408"/>
                <a:gd name="T66" fmla="*/ 2147483646 w 4409"/>
                <a:gd name="T67" fmla="*/ 2147483646 h 4408"/>
                <a:gd name="T68" fmla="*/ 2147483646 w 4409"/>
                <a:gd name="T69" fmla="*/ 2147483646 h 4408"/>
                <a:gd name="T70" fmla="*/ 2147483646 w 4409"/>
                <a:gd name="T71" fmla="*/ 2147483646 h 4408"/>
                <a:gd name="T72" fmla="*/ 2147483646 w 4409"/>
                <a:gd name="T73" fmla="*/ 2147483646 h 4408"/>
                <a:gd name="T74" fmla="*/ 2147483646 w 4409"/>
                <a:gd name="T75" fmla="*/ 2147483646 h 4408"/>
                <a:gd name="T76" fmla="*/ 2147483646 w 4409"/>
                <a:gd name="T77" fmla="*/ 2147483646 h 4408"/>
                <a:gd name="T78" fmla="*/ 2147483646 w 4409"/>
                <a:gd name="T79" fmla="*/ 2147483646 h 4408"/>
                <a:gd name="T80" fmla="*/ 2147483646 w 4409"/>
                <a:gd name="T81" fmla="*/ 2147483646 h 4408"/>
                <a:gd name="T82" fmla="*/ 2147483646 w 4409"/>
                <a:gd name="T83" fmla="*/ 2147483646 h 4408"/>
                <a:gd name="T84" fmla="*/ 2147483646 w 4409"/>
                <a:gd name="T85" fmla="*/ 2147483646 h 4408"/>
                <a:gd name="T86" fmla="*/ 2147483646 w 4409"/>
                <a:gd name="T87" fmla="*/ 2147483646 h 4408"/>
                <a:gd name="T88" fmla="*/ 2147483646 w 4409"/>
                <a:gd name="T89" fmla="*/ 2147483646 h 4408"/>
                <a:gd name="T90" fmla="*/ 2147483646 w 4409"/>
                <a:gd name="T91" fmla="*/ 2147483646 h 4408"/>
                <a:gd name="T92" fmla="*/ 2147483646 w 4409"/>
                <a:gd name="T93" fmla="*/ 2147483646 h 4408"/>
                <a:gd name="T94" fmla="*/ 2147483646 w 4409"/>
                <a:gd name="T95" fmla="*/ 2147483646 h 4408"/>
                <a:gd name="T96" fmla="*/ 2147483646 w 4409"/>
                <a:gd name="T97" fmla="*/ 2147483646 h 4408"/>
                <a:gd name="T98" fmla="*/ 2147483646 w 4409"/>
                <a:gd name="T99" fmla="*/ 2147483646 h 4408"/>
                <a:gd name="T100" fmla="*/ 2147483646 w 4409"/>
                <a:gd name="T101" fmla="*/ 2147483646 h 4408"/>
                <a:gd name="T102" fmla="*/ 2147483646 w 4409"/>
                <a:gd name="T103" fmla="*/ 2147483646 h 4408"/>
                <a:gd name="T104" fmla="*/ 2147483646 w 4409"/>
                <a:gd name="T105" fmla="*/ 2147483646 h 4408"/>
                <a:gd name="T106" fmla="*/ 2147483646 w 4409"/>
                <a:gd name="T107" fmla="*/ 2147483646 h 4408"/>
                <a:gd name="T108" fmla="*/ 2147483646 w 4409"/>
                <a:gd name="T109" fmla="*/ 2147483646 h 4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409" h="4408">
                  <a:moveTo>
                    <a:pt x="3025" y="2127"/>
                  </a:moveTo>
                  <a:lnTo>
                    <a:pt x="3025" y="2127"/>
                  </a:lnTo>
                  <a:lnTo>
                    <a:pt x="3097" y="2107"/>
                  </a:lnTo>
                  <a:lnTo>
                    <a:pt x="3179" y="2081"/>
                  </a:lnTo>
                  <a:lnTo>
                    <a:pt x="3271" y="2053"/>
                  </a:lnTo>
                  <a:lnTo>
                    <a:pt x="3375" y="2020"/>
                  </a:lnTo>
                  <a:lnTo>
                    <a:pt x="3429" y="2002"/>
                  </a:lnTo>
                  <a:lnTo>
                    <a:pt x="3481" y="1982"/>
                  </a:lnTo>
                  <a:lnTo>
                    <a:pt x="3532" y="1961"/>
                  </a:lnTo>
                  <a:lnTo>
                    <a:pt x="3580" y="1938"/>
                  </a:lnTo>
                  <a:lnTo>
                    <a:pt x="3626" y="1914"/>
                  </a:lnTo>
                  <a:lnTo>
                    <a:pt x="3672" y="1889"/>
                  </a:lnTo>
                  <a:lnTo>
                    <a:pt x="3715" y="1861"/>
                  </a:lnTo>
                  <a:lnTo>
                    <a:pt x="3756" y="1834"/>
                  </a:lnTo>
                  <a:lnTo>
                    <a:pt x="3797" y="1804"/>
                  </a:lnTo>
                  <a:lnTo>
                    <a:pt x="3834" y="1774"/>
                  </a:lnTo>
                  <a:lnTo>
                    <a:pt x="3871" y="1744"/>
                  </a:lnTo>
                  <a:lnTo>
                    <a:pt x="3906" y="1711"/>
                  </a:lnTo>
                  <a:lnTo>
                    <a:pt x="3940" y="1679"/>
                  </a:lnTo>
                  <a:lnTo>
                    <a:pt x="3971" y="1644"/>
                  </a:lnTo>
                  <a:lnTo>
                    <a:pt x="4002" y="1610"/>
                  </a:lnTo>
                  <a:lnTo>
                    <a:pt x="4031" y="1575"/>
                  </a:lnTo>
                  <a:lnTo>
                    <a:pt x="4059" y="1539"/>
                  </a:lnTo>
                  <a:lnTo>
                    <a:pt x="4085" y="1502"/>
                  </a:lnTo>
                  <a:lnTo>
                    <a:pt x="4110" y="1466"/>
                  </a:lnTo>
                  <a:lnTo>
                    <a:pt x="4134" y="1428"/>
                  </a:lnTo>
                  <a:lnTo>
                    <a:pt x="4157" y="1390"/>
                  </a:lnTo>
                  <a:lnTo>
                    <a:pt x="4177" y="1351"/>
                  </a:lnTo>
                  <a:lnTo>
                    <a:pt x="4198" y="1312"/>
                  </a:lnTo>
                  <a:lnTo>
                    <a:pt x="4217" y="1274"/>
                  </a:lnTo>
                  <a:lnTo>
                    <a:pt x="4234" y="1235"/>
                  </a:lnTo>
                  <a:lnTo>
                    <a:pt x="4251" y="1196"/>
                  </a:lnTo>
                  <a:lnTo>
                    <a:pt x="4267" y="1156"/>
                  </a:lnTo>
                  <a:lnTo>
                    <a:pt x="4281" y="1117"/>
                  </a:lnTo>
                  <a:lnTo>
                    <a:pt x="4295" y="1078"/>
                  </a:lnTo>
                  <a:lnTo>
                    <a:pt x="4307" y="1039"/>
                  </a:lnTo>
                  <a:lnTo>
                    <a:pt x="4319" y="1000"/>
                  </a:lnTo>
                  <a:lnTo>
                    <a:pt x="4329" y="961"/>
                  </a:lnTo>
                  <a:lnTo>
                    <a:pt x="4340" y="923"/>
                  </a:lnTo>
                  <a:lnTo>
                    <a:pt x="4349" y="884"/>
                  </a:lnTo>
                  <a:lnTo>
                    <a:pt x="4357" y="847"/>
                  </a:lnTo>
                  <a:lnTo>
                    <a:pt x="4365" y="809"/>
                  </a:lnTo>
                  <a:lnTo>
                    <a:pt x="4377" y="736"/>
                  </a:lnTo>
                  <a:lnTo>
                    <a:pt x="4387" y="665"/>
                  </a:lnTo>
                  <a:lnTo>
                    <a:pt x="4395" y="598"/>
                  </a:lnTo>
                  <a:lnTo>
                    <a:pt x="4401" y="534"/>
                  </a:lnTo>
                  <a:lnTo>
                    <a:pt x="4405" y="474"/>
                  </a:lnTo>
                  <a:lnTo>
                    <a:pt x="4407" y="418"/>
                  </a:lnTo>
                  <a:lnTo>
                    <a:pt x="4409" y="367"/>
                  </a:lnTo>
                  <a:lnTo>
                    <a:pt x="4409" y="321"/>
                  </a:lnTo>
                  <a:lnTo>
                    <a:pt x="4409" y="281"/>
                  </a:lnTo>
                  <a:lnTo>
                    <a:pt x="4407" y="247"/>
                  </a:lnTo>
                  <a:lnTo>
                    <a:pt x="4404" y="201"/>
                  </a:lnTo>
                  <a:lnTo>
                    <a:pt x="4403" y="183"/>
                  </a:lnTo>
                  <a:lnTo>
                    <a:pt x="3786" y="183"/>
                  </a:lnTo>
                  <a:lnTo>
                    <a:pt x="3491" y="183"/>
                  </a:lnTo>
                  <a:lnTo>
                    <a:pt x="3491" y="0"/>
                  </a:lnTo>
                  <a:lnTo>
                    <a:pt x="919" y="0"/>
                  </a:lnTo>
                  <a:lnTo>
                    <a:pt x="919" y="183"/>
                  </a:lnTo>
                  <a:lnTo>
                    <a:pt x="624" y="183"/>
                  </a:lnTo>
                  <a:lnTo>
                    <a:pt x="6" y="183"/>
                  </a:lnTo>
                  <a:lnTo>
                    <a:pt x="5" y="201"/>
                  </a:lnTo>
                  <a:lnTo>
                    <a:pt x="2" y="247"/>
                  </a:lnTo>
                  <a:lnTo>
                    <a:pt x="1" y="282"/>
                  </a:lnTo>
                  <a:lnTo>
                    <a:pt x="0" y="321"/>
                  </a:lnTo>
                  <a:lnTo>
                    <a:pt x="1" y="367"/>
                  </a:lnTo>
                  <a:lnTo>
                    <a:pt x="2" y="419"/>
                  </a:lnTo>
                  <a:lnTo>
                    <a:pt x="4" y="475"/>
                  </a:lnTo>
                  <a:lnTo>
                    <a:pt x="8" y="535"/>
                  </a:lnTo>
                  <a:lnTo>
                    <a:pt x="14" y="599"/>
                  </a:lnTo>
                  <a:lnTo>
                    <a:pt x="22" y="667"/>
                  </a:lnTo>
                  <a:lnTo>
                    <a:pt x="32" y="737"/>
                  </a:lnTo>
                  <a:lnTo>
                    <a:pt x="45" y="811"/>
                  </a:lnTo>
                  <a:lnTo>
                    <a:pt x="52" y="848"/>
                  </a:lnTo>
                  <a:lnTo>
                    <a:pt x="61" y="886"/>
                  </a:lnTo>
                  <a:lnTo>
                    <a:pt x="69" y="924"/>
                  </a:lnTo>
                  <a:lnTo>
                    <a:pt x="79" y="962"/>
                  </a:lnTo>
                  <a:lnTo>
                    <a:pt x="91" y="1002"/>
                  </a:lnTo>
                  <a:lnTo>
                    <a:pt x="102" y="1041"/>
                  </a:lnTo>
                  <a:lnTo>
                    <a:pt x="115" y="1080"/>
                  </a:lnTo>
                  <a:lnTo>
                    <a:pt x="128" y="1120"/>
                  </a:lnTo>
                  <a:lnTo>
                    <a:pt x="142" y="1158"/>
                  </a:lnTo>
                  <a:lnTo>
                    <a:pt x="159" y="1198"/>
                  </a:lnTo>
                  <a:lnTo>
                    <a:pt x="175" y="1237"/>
                  </a:lnTo>
                  <a:lnTo>
                    <a:pt x="193" y="1276"/>
                  </a:lnTo>
                  <a:lnTo>
                    <a:pt x="211" y="1315"/>
                  </a:lnTo>
                  <a:lnTo>
                    <a:pt x="232" y="1354"/>
                  </a:lnTo>
                  <a:lnTo>
                    <a:pt x="253" y="1392"/>
                  </a:lnTo>
                  <a:lnTo>
                    <a:pt x="275" y="1430"/>
                  </a:lnTo>
                  <a:lnTo>
                    <a:pt x="299" y="1468"/>
                  </a:lnTo>
                  <a:lnTo>
                    <a:pt x="324" y="1504"/>
                  </a:lnTo>
                  <a:lnTo>
                    <a:pt x="350" y="1541"/>
                  </a:lnTo>
                  <a:lnTo>
                    <a:pt x="378" y="1577"/>
                  </a:lnTo>
                  <a:lnTo>
                    <a:pt x="407" y="1612"/>
                  </a:lnTo>
                  <a:lnTo>
                    <a:pt x="438" y="1646"/>
                  </a:lnTo>
                  <a:lnTo>
                    <a:pt x="470" y="1681"/>
                  </a:lnTo>
                  <a:lnTo>
                    <a:pt x="503" y="1713"/>
                  </a:lnTo>
                  <a:lnTo>
                    <a:pt x="538" y="1746"/>
                  </a:lnTo>
                  <a:lnTo>
                    <a:pt x="574" y="1776"/>
                  </a:lnTo>
                  <a:lnTo>
                    <a:pt x="613" y="1806"/>
                  </a:lnTo>
                  <a:lnTo>
                    <a:pt x="653" y="1835"/>
                  </a:lnTo>
                  <a:lnTo>
                    <a:pt x="694" y="1863"/>
                  </a:lnTo>
                  <a:lnTo>
                    <a:pt x="738" y="1890"/>
                  </a:lnTo>
                  <a:lnTo>
                    <a:pt x="782" y="1915"/>
                  </a:lnTo>
                  <a:lnTo>
                    <a:pt x="829" y="1939"/>
                  </a:lnTo>
                  <a:lnTo>
                    <a:pt x="878" y="1962"/>
                  </a:lnTo>
                  <a:lnTo>
                    <a:pt x="928" y="1983"/>
                  </a:lnTo>
                  <a:lnTo>
                    <a:pt x="981" y="2002"/>
                  </a:lnTo>
                  <a:lnTo>
                    <a:pt x="1035" y="2020"/>
                  </a:lnTo>
                  <a:lnTo>
                    <a:pt x="1137" y="2053"/>
                  </a:lnTo>
                  <a:lnTo>
                    <a:pt x="1230" y="2080"/>
                  </a:lnTo>
                  <a:lnTo>
                    <a:pt x="1311" y="2105"/>
                  </a:lnTo>
                  <a:lnTo>
                    <a:pt x="1384" y="2125"/>
                  </a:lnTo>
                  <a:lnTo>
                    <a:pt x="1417" y="2164"/>
                  </a:lnTo>
                  <a:lnTo>
                    <a:pt x="1452" y="2203"/>
                  </a:lnTo>
                  <a:lnTo>
                    <a:pt x="1488" y="2241"/>
                  </a:lnTo>
                  <a:lnTo>
                    <a:pt x="1525" y="2275"/>
                  </a:lnTo>
                  <a:lnTo>
                    <a:pt x="1562" y="2309"/>
                  </a:lnTo>
                  <a:lnTo>
                    <a:pt x="1600" y="2340"/>
                  </a:lnTo>
                  <a:lnTo>
                    <a:pt x="1639" y="2370"/>
                  </a:lnTo>
                  <a:lnTo>
                    <a:pt x="1679" y="2398"/>
                  </a:lnTo>
                  <a:lnTo>
                    <a:pt x="1720" y="2424"/>
                  </a:lnTo>
                  <a:lnTo>
                    <a:pt x="1761" y="2449"/>
                  </a:lnTo>
                  <a:lnTo>
                    <a:pt x="1803" y="2471"/>
                  </a:lnTo>
                  <a:lnTo>
                    <a:pt x="1845" y="2490"/>
                  </a:lnTo>
                  <a:lnTo>
                    <a:pt x="1888" y="2508"/>
                  </a:lnTo>
                  <a:lnTo>
                    <a:pt x="1933" y="2525"/>
                  </a:lnTo>
                  <a:lnTo>
                    <a:pt x="1976" y="2538"/>
                  </a:lnTo>
                  <a:lnTo>
                    <a:pt x="2021" y="2549"/>
                  </a:lnTo>
                  <a:lnTo>
                    <a:pt x="2021" y="3864"/>
                  </a:lnTo>
                  <a:lnTo>
                    <a:pt x="1963" y="3868"/>
                  </a:lnTo>
                  <a:lnTo>
                    <a:pt x="1906" y="3873"/>
                  </a:lnTo>
                  <a:lnTo>
                    <a:pt x="1850" y="3880"/>
                  </a:lnTo>
                  <a:lnTo>
                    <a:pt x="1795" y="3887"/>
                  </a:lnTo>
                  <a:lnTo>
                    <a:pt x="1741" y="3895"/>
                  </a:lnTo>
                  <a:lnTo>
                    <a:pt x="1688" y="3904"/>
                  </a:lnTo>
                  <a:lnTo>
                    <a:pt x="1636" y="3915"/>
                  </a:lnTo>
                  <a:lnTo>
                    <a:pt x="1587" y="3926"/>
                  </a:lnTo>
                  <a:lnTo>
                    <a:pt x="1537" y="3939"/>
                  </a:lnTo>
                  <a:lnTo>
                    <a:pt x="1489" y="3951"/>
                  </a:lnTo>
                  <a:lnTo>
                    <a:pt x="1444" y="3965"/>
                  </a:lnTo>
                  <a:lnTo>
                    <a:pt x="1399" y="3980"/>
                  </a:lnTo>
                  <a:lnTo>
                    <a:pt x="1355" y="3995"/>
                  </a:lnTo>
                  <a:lnTo>
                    <a:pt x="1314" y="4012"/>
                  </a:lnTo>
                  <a:lnTo>
                    <a:pt x="1274" y="4029"/>
                  </a:lnTo>
                  <a:lnTo>
                    <a:pt x="1237" y="4046"/>
                  </a:lnTo>
                  <a:lnTo>
                    <a:pt x="1200" y="4065"/>
                  </a:lnTo>
                  <a:lnTo>
                    <a:pt x="1166" y="4085"/>
                  </a:lnTo>
                  <a:lnTo>
                    <a:pt x="1134" y="4104"/>
                  </a:lnTo>
                  <a:lnTo>
                    <a:pt x="1104" y="4124"/>
                  </a:lnTo>
                  <a:lnTo>
                    <a:pt x="1076" y="4146"/>
                  </a:lnTo>
                  <a:lnTo>
                    <a:pt x="1049" y="4167"/>
                  </a:lnTo>
                  <a:lnTo>
                    <a:pt x="1026" y="4189"/>
                  </a:lnTo>
                  <a:lnTo>
                    <a:pt x="1004" y="4211"/>
                  </a:lnTo>
                  <a:lnTo>
                    <a:pt x="984" y="4235"/>
                  </a:lnTo>
                  <a:lnTo>
                    <a:pt x="968" y="4259"/>
                  </a:lnTo>
                  <a:lnTo>
                    <a:pt x="953" y="4282"/>
                  </a:lnTo>
                  <a:lnTo>
                    <a:pt x="947" y="4295"/>
                  </a:lnTo>
                  <a:lnTo>
                    <a:pt x="941" y="4307"/>
                  </a:lnTo>
                  <a:lnTo>
                    <a:pt x="936" y="4320"/>
                  </a:lnTo>
                  <a:lnTo>
                    <a:pt x="931" y="4332"/>
                  </a:lnTo>
                  <a:lnTo>
                    <a:pt x="927" y="4344"/>
                  </a:lnTo>
                  <a:lnTo>
                    <a:pt x="924" y="4358"/>
                  </a:lnTo>
                  <a:lnTo>
                    <a:pt x="922" y="4370"/>
                  </a:lnTo>
                  <a:lnTo>
                    <a:pt x="920" y="4383"/>
                  </a:lnTo>
                  <a:lnTo>
                    <a:pt x="919" y="4396"/>
                  </a:lnTo>
                  <a:lnTo>
                    <a:pt x="919" y="4408"/>
                  </a:lnTo>
                  <a:lnTo>
                    <a:pt x="3491" y="4408"/>
                  </a:lnTo>
                  <a:lnTo>
                    <a:pt x="3491" y="4396"/>
                  </a:lnTo>
                  <a:lnTo>
                    <a:pt x="3490" y="4383"/>
                  </a:lnTo>
                  <a:lnTo>
                    <a:pt x="3488" y="4370"/>
                  </a:lnTo>
                  <a:lnTo>
                    <a:pt x="3486" y="4358"/>
                  </a:lnTo>
                  <a:lnTo>
                    <a:pt x="3482" y="4344"/>
                  </a:lnTo>
                  <a:lnTo>
                    <a:pt x="3478" y="4332"/>
                  </a:lnTo>
                  <a:lnTo>
                    <a:pt x="3474" y="4320"/>
                  </a:lnTo>
                  <a:lnTo>
                    <a:pt x="3469" y="4307"/>
                  </a:lnTo>
                  <a:lnTo>
                    <a:pt x="3463" y="4295"/>
                  </a:lnTo>
                  <a:lnTo>
                    <a:pt x="3457" y="4282"/>
                  </a:lnTo>
                  <a:lnTo>
                    <a:pt x="3443" y="4259"/>
                  </a:lnTo>
                  <a:lnTo>
                    <a:pt x="3426" y="4235"/>
                  </a:lnTo>
                  <a:lnTo>
                    <a:pt x="3406" y="4211"/>
                  </a:lnTo>
                  <a:lnTo>
                    <a:pt x="3384" y="4189"/>
                  </a:lnTo>
                  <a:lnTo>
                    <a:pt x="3361" y="4167"/>
                  </a:lnTo>
                  <a:lnTo>
                    <a:pt x="3334" y="4146"/>
                  </a:lnTo>
                  <a:lnTo>
                    <a:pt x="3306" y="4124"/>
                  </a:lnTo>
                  <a:lnTo>
                    <a:pt x="3276" y="4104"/>
                  </a:lnTo>
                  <a:lnTo>
                    <a:pt x="3244" y="4085"/>
                  </a:lnTo>
                  <a:lnTo>
                    <a:pt x="3210" y="4065"/>
                  </a:lnTo>
                  <a:lnTo>
                    <a:pt x="3173" y="4046"/>
                  </a:lnTo>
                  <a:lnTo>
                    <a:pt x="3136" y="4029"/>
                  </a:lnTo>
                  <a:lnTo>
                    <a:pt x="3096" y="4012"/>
                  </a:lnTo>
                  <a:lnTo>
                    <a:pt x="3054" y="3995"/>
                  </a:lnTo>
                  <a:lnTo>
                    <a:pt x="3011" y="3980"/>
                  </a:lnTo>
                  <a:lnTo>
                    <a:pt x="2966" y="3965"/>
                  </a:lnTo>
                  <a:lnTo>
                    <a:pt x="2921" y="3951"/>
                  </a:lnTo>
                  <a:lnTo>
                    <a:pt x="2873" y="3939"/>
                  </a:lnTo>
                  <a:lnTo>
                    <a:pt x="2823" y="3926"/>
                  </a:lnTo>
                  <a:lnTo>
                    <a:pt x="2773" y="3915"/>
                  </a:lnTo>
                  <a:lnTo>
                    <a:pt x="2722" y="3904"/>
                  </a:lnTo>
                  <a:lnTo>
                    <a:pt x="2669" y="3895"/>
                  </a:lnTo>
                  <a:lnTo>
                    <a:pt x="2615" y="3887"/>
                  </a:lnTo>
                  <a:lnTo>
                    <a:pt x="2559" y="3880"/>
                  </a:lnTo>
                  <a:lnTo>
                    <a:pt x="2504" y="3873"/>
                  </a:lnTo>
                  <a:lnTo>
                    <a:pt x="2447" y="3868"/>
                  </a:lnTo>
                  <a:lnTo>
                    <a:pt x="2389" y="3864"/>
                  </a:lnTo>
                  <a:lnTo>
                    <a:pt x="2389" y="2549"/>
                  </a:lnTo>
                  <a:lnTo>
                    <a:pt x="2434" y="2538"/>
                  </a:lnTo>
                  <a:lnTo>
                    <a:pt x="2477" y="2525"/>
                  </a:lnTo>
                  <a:lnTo>
                    <a:pt x="2521" y="2508"/>
                  </a:lnTo>
                  <a:lnTo>
                    <a:pt x="2565" y="2491"/>
                  </a:lnTo>
                  <a:lnTo>
                    <a:pt x="2607" y="2471"/>
                  </a:lnTo>
                  <a:lnTo>
                    <a:pt x="2649" y="2449"/>
                  </a:lnTo>
                  <a:lnTo>
                    <a:pt x="2689" y="2425"/>
                  </a:lnTo>
                  <a:lnTo>
                    <a:pt x="2730" y="2399"/>
                  </a:lnTo>
                  <a:lnTo>
                    <a:pt x="2769" y="2370"/>
                  </a:lnTo>
                  <a:lnTo>
                    <a:pt x="2809" y="2341"/>
                  </a:lnTo>
                  <a:lnTo>
                    <a:pt x="2846" y="2310"/>
                  </a:lnTo>
                  <a:lnTo>
                    <a:pt x="2884" y="2276"/>
                  </a:lnTo>
                  <a:lnTo>
                    <a:pt x="2921" y="2242"/>
                  </a:lnTo>
                  <a:lnTo>
                    <a:pt x="2956" y="2205"/>
                  </a:lnTo>
                  <a:lnTo>
                    <a:pt x="2992" y="2167"/>
                  </a:lnTo>
                  <a:lnTo>
                    <a:pt x="3025" y="2127"/>
                  </a:lnTo>
                  <a:close/>
                  <a:moveTo>
                    <a:pt x="3491" y="791"/>
                  </a:moveTo>
                  <a:lnTo>
                    <a:pt x="3491" y="367"/>
                  </a:lnTo>
                  <a:lnTo>
                    <a:pt x="3786" y="367"/>
                  </a:lnTo>
                  <a:lnTo>
                    <a:pt x="4226" y="367"/>
                  </a:lnTo>
                  <a:lnTo>
                    <a:pt x="4226" y="403"/>
                  </a:lnTo>
                  <a:lnTo>
                    <a:pt x="4225" y="441"/>
                  </a:lnTo>
                  <a:lnTo>
                    <a:pt x="4223" y="482"/>
                  </a:lnTo>
                  <a:lnTo>
                    <a:pt x="4220" y="525"/>
                  </a:lnTo>
                  <a:lnTo>
                    <a:pt x="4216" y="570"/>
                  </a:lnTo>
                  <a:lnTo>
                    <a:pt x="4211" y="617"/>
                  </a:lnTo>
                  <a:lnTo>
                    <a:pt x="4205" y="665"/>
                  </a:lnTo>
                  <a:lnTo>
                    <a:pt x="4198" y="716"/>
                  </a:lnTo>
                  <a:lnTo>
                    <a:pt x="4188" y="767"/>
                  </a:lnTo>
                  <a:lnTo>
                    <a:pt x="4177" y="819"/>
                  </a:lnTo>
                  <a:lnTo>
                    <a:pt x="4165" y="873"/>
                  </a:lnTo>
                  <a:lnTo>
                    <a:pt x="4152" y="927"/>
                  </a:lnTo>
                  <a:lnTo>
                    <a:pt x="4136" y="982"/>
                  </a:lnTo>
                  <a:lnTo>
                    <a:pt x="4117" y="1037"/>
                  </a:lnTo>
                  <a:lnTo>
                    <a:pt x="4097" y="1091"/>
                  </a:lnTo>
                  <a:lnTo>
                    <a:pt x="4075" y="1146"/>
                  </a:lnTo>
                  <a:lnTo>
                    <a:pt x="4050" y="1201"/>
                  </a:lnTo>
                  <a:lnTo>
                    <a:pt x="4037" y="1227"/>
                  </a:lnTo>
                  <a:lnTo>
                    <a:pt x="4023" y="1255"/>
                  </a:lnTo>
                  <a:lnTo>
                    <a:pt x="4009" y="1281"/>
                  </a:lnTo>
                  <a:lnTo>
                    <a:pt x="3994" y="1307"/>
                  </a:lnTo>
                  <a:lnTo>
                    <a:pt x="3977" y="1334"/>
                  </a:lnTo>
                  <a:lnTo>
                    <a:pt x="3961" y="1360"/>
                  </a:lnTo>
                  <a:lnTo>
                    <a:pt x="3944" y="1385"/>
                  </a:lnTo>
                  <a:lnTo>
                    <a:pt x="3926" y="1412"/>
                  </a:lnTo>
                  <a:lnTo>
                    <a:pt x="3907" y="1436"/>
                  </a:lnTo>
                  <a:lnTo>
                    <a:pt x="3887" y="1462"/>
                  </a:lnTo>
                  <a:lnTo>
                    <a:pt x="3867" y="1486"/>
                  </a:lnTo>
                  <a:lnTo>
                    <a:pt x="3847" y="1510"/>
                  </a:lnTo>
                  <a:lnTo>
                    <a:pt x="3824" y="1534"/>
                  </a:lnTo>
                  <a:lnTo>
                    <a:pt x="3802" y="1557"/>
                  </a:lnTo>
                  <a:lnTo>
                    <a:pt x="3779" y="1579"/>
                  </a:lnTo>
                  <a:lnTo>
                    <a:pt x="3754" y="1602"/>
                  </a:lnTo>
                  <a:lnTo>
                    <a:pt x="3729" y="1623"/>
                  </a:lnTo>
                  <a:lnTo>
                    <a:pt x="3703" y="1644"/>
                  </a:lnTo>
                  <a:lnTo>
                    <a:pt x="3676" y="1664"/>
                  </a:lnTo>
                  <a:lnTo>
                    <a:pt x="3649" y="1685"/>
                  </a:lnTo>
                  <a:lnTo>
                    <a:pt x="3619" y="1704"/>
                  </a:lnTo>
                  <a:lnTo>
                    <a:pt x="3590" y="1722"/>
                  </a:lnTo>
                  <a:lnTo>
                    <a:pt x="3560" y="1740"/>
                  </a:lnTo>
                  <a:lnTo>
                    <a:pt x="3528" y="1758"/>
                  </a:lnTo>
                  <a:lnTo>
                    <a:pt x="3496" y="1775"/>
                  </a:lnTo>
                  <a:lnTo>
                    <a:pt x="3462" y="1790"/>
                  </a:lnTo>
                  <a:lnTo>
                    <a:pt x="3428" y="1805"/>
                  </a:lnTo>
                  <a:lnTo>
                    <a:pt x="3392" y="1820"/>
                  </a:lnTo>
                  <a:lnTo>
                    <a:pt x="3357" y="1833"/>
                  </a:lnTo>
                  <a:lnTo>
                    <a:pt x="3319" y="1846"/>
                  </a:lnTo>
                  <a:lnTo>
                    <a:pt x="3192" y="1886"/>
                  </a:lnTo>
                  <a:lnTo>
                    <a:pt x="3227" y="1825"/>
                  </a:lnTo>
                  <a:lnTo>
                    <a:pt x="3258" y="1763"/>
                  </a:lnTo>
                  <a:lnTo>
                    <a:pt x="3289" y="1700"/>
                  </a:lnTo>
                  <a:lnTo>
                    <a:pt x="3317" y="1635"/>
                  </a:lnTo>
                  <a:lnTo>
                    <a:pt x="3345" y="1569"/>
                  </a:lnTo>
                  <a:lnTo>
                    <a:pt x="3369" y="1501"/>
                  </a:lnTo>
                  <a:lnTo>
                    <a:pt x="3391" y="1433"/>
                  </a:lnTo>
                  <a:lnTo>
                    <a:pt x="3411" y="1364"/>
                  </a:lnTo>
                  <a:lnTo>
                    <a:pt x="3430" y="1294"/>
                  </a:lnTo>
                  <a:lnTo>
                    <a:pt x="3446" y="1223"/>
                  </a:lnTo>
                  <a:lnTo>
                    <a:pt x="3459" y="1152"/>
                  </a:lnTo>
                  <a:lnTo>
                    <a:pt x="3470" y="1080"/>
                  </a:lnTo>
                  <a:lnTo>
                    <a:pt x="3475" y="1044"/>
                  </a:lnTo>
                  <a:lnTo>
                    <a:pt x="3479" y="1008"/>
                  </a:lnTo>
                  <a:lnTo>
                    <a:pt x="3482" y="972"/>
                  </a:lnTo>
                  <a:lnTo>
                    <a:pt x="3486" y="936"/>
                  </a:lnTo>
                  <a:lnTo>
                    <a:pt x="3488" y="900"/>
                  </a:lnTo>
                  <a:lnTo>
                    <a:pt x="3490" y="863"/>
                  </a:lnTo>
                  <a:lnTo>
                    <a:pt x="3491" y="828"/>
                  </a:lnTo>
                  <a:lnTo>
                    <a:pt x="3491" y="791"/>
                  </a:lnTo>
                  <a:close/>
                  <a:moveTo>
                    <a:pt x="1091" y="1846"/>
                  </a:moveTo>
                  <a:lnTo>
                    <a:pt x="1091" y="1846"/>
                  </a:lnTo>
                  <a:lnTo>
                    <a:pt x="1053" y="1833"/>
                  </a:lnTo>
                  <a:lnTo>
                    <a:pt x="1017" y="1820"/>
                  </a:lnTo>
                  <a:lnTo>
                    <a:pt x="981" y="1805"/>
                  </a:lnTo>
                  <a:lnTo>
                    <a:pt x="947" y="1791"/>
                  </a:lnTo>
                  <a:lnTo>
                    <a:pt x="913" y="1775"/>
                  </a:lnTo>
                  <a:lnTo>
                    <a:pt x="881" y="1759"/>
                  </a:lnTo>
                  <a:lnTo>
                    <a:pt x="849" y="1741"/>
                  </a:lnTo>
                  <a:lnTo>
                    <a:pt x="819" y="1723"/>
                  </a:lnTo>
                  <a:lnTo>
                    <a:pt x="789" y="1705"/>
                  </a:lnTo>
                  <a:lnTo>
                    <a:pt x="760" y="1686"/>
                  </a:lnTo>
                  <a:lnTo>
                    <a:pt x="733" y="1665"/>
                  </a:lnTo>
                  <a:lnTo>
                    <a:pt x="705" y="1645"/>
                  </a:lnTo>
                  <a:lnTo>
                    <a:pt x="680" y="1624"/>
                  </a:lnTo>
                  <a:lnTo>
                    <a:pt x="655" y="1603"/>
                  </a:lnTo>
                  <a:lnTo>
                    <a:pt x="630" y="1580"/>
                  </a:lnTo>
                  <a:lnTo>
                    <a:pt x="607" y="1558"/>
                  </a:lnTo>
                  <a:lnTo>
                    <a:pt x="585" y="1535"/>
                  </a:lnTo>
                  <a:lnTo>
                    <a:pt x="562" y="1511"/>
                  </a:lnTo>
                  <a:lnTo>
                    <a:pt x="541" y="1487"/>
                  </a:lnTo>
                  <a:lnTo>
                    <a:pt x="521" y="1463"/>
                  </a:lnTo>
                  <a:lnTo>
                    <a:pt x="501" y="1438"/>
                  </a:lnTo>
                  <a:lnTo>
                    <a:pt x="483" y="1413"/>
                  </a:lnTo>
                  <a:lnTo>
                    <a:pt x="465" y="1387"/>
                  </a:lnTo>
                  <a:lnTo>
                    <a:pt x="448" y="1361"/>
                  </a:lnTo>
                  <a:lnTo>
                    <a:pt x="431" y="1336"/>
                  </a:lnTo>
                  <a:lnTo>
                    <a:pt x="415" y="1309"/>
                  </a:lnTo>
                  <a:lnTo>
                    <a:pt x="400" y="1283"/>
                  </a:lnTo>
                  <a:lnTo>
                    <a:pt x="386" y="1256"/>
                  </a:lnTo>
                  <a:lnTo>
                    <a:pt x="372" y="1229"/>
                  </a:lnTo>
                  <a:lnTo>
                    <a:pt x="358" y="1202"/>
                  </a:lnTo>
                  <a:lnTo>
                    <a:pt x="334" y="1147"/>
                  </a:lnTo>
                  <a:lnTo>
                    <a:pt x="312" y="1092"/>
                  </a:lnTo>
                  <a:lnTo>
                    <a:pt x="291" y="1038"/>
                  </a:lnTo>
                  <a:lnTo>
                    <a:pt x="273" y="983"/>
                  </a:lnTo>
                  <a:lnTo>
                    <a:pt x="258" y="928"/>
                  </a:lnTo>
                  <a:lnTo>
                    <a:pt x="244" y="874"/>
                  </a:lnTo>
                  <a:lnTo>
                    <a:pt x="232" y="820"/>
                  </a:lnTo>
                  <a:lnTo>
                    <a:pt x="221" y="768"/>
                  </a:lnTo>
                  <a:lnTo>
                    <a:pt x="212" y="716"/>
                  </a:lnTo>
                  <a:lnTo>
                    <a:pt x="204" y="666"/>
                  </a:lnTo>
                  <a:lnTo>
                    <a:pt x="198" y="618"/>
                  </a:lnTo>
                  <a:lnTo>
                    <a:pt x="194" y="570"/>
                  </a:lnTo>
                  <a:lnTo>
                    <a:pt x="190" y="525"/>
                  </a:lnTo>
                  <a:lnTo>
                    <a:pt x="187" y="482"/>
                  </a:lnTo>
                  <a:lnTo>
                    <a:pt x="185" y="441"/>
                  </a:lnTo>
                  <a:lnTo>
                    <a:pt x="184" y="404"/>
                  </a:lnTo>
                  <a:lnTo>
                    <a:pt x="184" y="367"/>
                  </a:lnTo>
                  <a:lnTo>
                    <a:pt x="624" y="367"/>
                  </a:lnTo>
                  <a:lnTo>
                    <a:pt x="919" y="367"/>
                  </a:lnTo>
                  <a:lnTo>
                    <a:pt x="919" y="791"/>
                  </a:lnTo>
                  <a:lnTo>
                    <a:pt x="919" y="828"/>
                  </a:lnTo>
                  <a:lnTo>
                    <a:pt x="920" y="863"/>
                  </a:lnTo>
                  <a:lnTo>
                    <a:pt x="922" y="900"/>
                  </a:lnTo>
                  <a:lnTo>
                    <a:pt x="924" y="936"/>
                  </a:lnTo>
                  <a:lnTo>
                    <a:pt x="927" y="972"/>
                  </a:lnTo>
                  <a:lnTo>
                    <a:pt x="930" y="1008"/>
                  </a:lnTo>
                  <a:lnTo>
                    <a:pt x="935" y="1044"/>
                  </a:lnTo>
                  <a:lnTo>
                    <a:pt x="940" y="1080"/>
                  </a:lnTo>
                  <a:lnTo>
                    <a:pt x="951" y="1151"/>
                  </a:lnTo>
                  <a:lnTo>
                    <a:pt x="964" y="1223"/>
                  </a:lnTo>
                  <a:lnTo>
                    <a:pt x="980" y="1293"/>
                  </a:lnTo>
                  <a:lnTo>
                    <a:pt x="998" y="1363"/>
                  </a:lnTo>
                  <a:lnTo>
                    <a:pt x="1019" y="1432"/>
                  </a:lnTo>
                  <a:lnTo>
                    <a:pt x="1041" y="1501"/>
                  </a:lnTo>
                  <a:lnTo>
                    <a:pt x="1065" y="1568"/>
                  </a:lnTo>
                  <a:lnTo>
                    <a:pt x="1092" y="1634"/>
                  </a:lnTo>
                  <a:lnTo>
                    <a:pt x="1120" y="1699"/>
                  </a:lnTo>
                  <a:lnTo>
                    <a:pt x="1151" y="1763"/>
                  </a:lnTo>
                  <a:lnTo>
                    <a:pt x="1183" y="1825"/>
                  </a:lnTo>
                  <a:lnTo>
                    <a:pt x="1217" y="1885"/>
                  </a:lnTo>
                  <a:lnTo>
                    <a:pt x="1091" y="1846"/>
                  </a:lnTo>
                  <a:close/>
                  <a:moveTo>
                    <a:pt x="2205" y="1626"/>
                  </a:moveTo>
                  <a:lnTo>
                    <a:pt x="1637" y="2020"/>
                  </a:lnTo>
                  <a:lnTo>
                    <a:pt x="1837" y="1359"/>
                  </a:lnTo>
                  <a:lnTo>
                    <a:pt x="1287" y="940"/>
                  </a:lnTo>
                  <a:lnTo>
                    <a:pt x="1978" y="927"/>
                  </a:lnTo>
                  <a:lnTo>
                    <a:pt x="2205" y="274"/>
                  </a:lnTo>
                  <a:lnTo>
                    <a:pt x="2433" y="927"/>
                  </a:lnTo>
                  <a:lnTo>
                    <a:pt x="3123" y="940"/>
                  </a:lnTo>
                  <a:lnTo>
                    <a:pt x="2573" y="1359"/>
                  </a:lnTo>
                  <a:lnTo>
                    <a:pt x="2772" y="2020"/>
                  </a:lnTo>
                  <a:lnTo>
                    <a:pt x="2205" y="16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995832" y="251118"/>
            <a:ext cx="508099" cy="508099"/>
            <a:chOff x="5528760" y="2950676"/>
            <a:chExt cx="1257214" cy="1257214"/>
          </a:xfrm>
        </p:grpSpPr>
        <p:sp>
          <p:nvSpPr>
            <p:cNvPr id="21" name="椭圆 20"/>
            <p:cNvSpPr/>
            <p:nvPr/>
          </p:nvSpPr>
          <p:spPr>
            <a:xfrm>
              <a:off x="5528760" y="2950676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5764221" y="3202428"/>
              <a:ext cx="827079" cy="703268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7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8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7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90670" y="251118"/>
            <a:ext cx="508099" cy="508099"/>
            <a:chOff x="5528760" y="2800393"/>
            <a:chExt cx="1257214" cy="1257214"/>
          </a:xfrm>
        </p:grpSpPr>
        <p:sp>
          <p:nvSpPr>
            <p:cNvPr id="24" name="椭圆 2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517429" y="251118"/>
            <a:ext cx="508099" cy="508099"/>
            <a:chOff x="5528760" y="4728676"/>
            <a:chExt cx="1257214" cy="1257214"/>
          </a:xfrm>
        </p:grpSpPr>
        <p:sp>
          <p:nvSpPr>
            <p:cNvPr id="27" name="椭圆 26"/>
            <p:cNvSpPr/>
            <p:nvPr/>
          </p:nvSpPr>
          <p:spPr>
            <a:xfrm>
              <a:off x="5528760" y="4728676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KSO_Shape"/>
            <p:cNvSpPr/>
            <p:nvPr/>
          </p:nvSpPr>
          <p:spPr bwMode="auto">
            <a:xfrm>
              <a:off x="5691154" y="4942818"/>
              <a:ext cx="873112" cy="864692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7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7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1" name="image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39" y="234560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3" name="椭圆 2"/>
          <p:cNvSpPr/>
          <p:nvPr/>
        </p:nvSpPr>
        <p:spPr>
          <a:xfrm>
            <a:off x="11234547" y="2742393"/>
            <a:ext cx="254726" cy="214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0204614" y="4208414"/>
            <a:ext cx="254726" cy="214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1499905" y="3195073"/>
            <a:ext cx="206542" cy="15749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矩形 259"/>
          <p:cNvSpPr>
            <a:spLocks noChangeArrowheads="1"/>
          </p:cNvSpPr>
          <p:nvPr/>
        </p:nvSpPr>
        <p:spPr bwMode="auto">
          <a:xfrm>
            <a:off x="1291157" y="4589979"/>
            <a:ext cx="9609686" cy="903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endParaRPr lang="en-US" altLang="zh-CN" sz="2400" cap="all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ctr">
              <a:buNone/>
            </a:pPr>
            <a:endParaRPr lang="zh-CN" altLang="en-US" sz="2400" cap="all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1960417"/>
            <a:ext cx="12192000" cy="278429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b="1" dirty="0"/>
              <a:t>超星学习通网络课程</a:t>
            </a:r>
            <a:endParaRPr lang="zh-CN" altLang="en-US" sz="6000" b="1" dirty="0"/>
          </a:p>
          <a:p>
            <a:pPr algn="ctr"/>
            <a:r>
              <a:rPr lang="zh-CN" altLang="en-US" sz="6000" b="1" dirty="0"/>
              <a:t>学生学习操作</a:t>
            </a:r>
            <a:r>
              <a:rPr lang="zh-CN" altLang="en-US" sz="6000" b="1" dirty="0"/>
              <a:t>手册</a:t>
            </a:r>
            <a:endParaRPr lang="zh-CN" altLang="en-US" sz="60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52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6" grpId="1"/>
          <p:bldP spid="2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6" grpId="1"/>
          <p:bldP spid="29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665409" y="1719356"/>
            <a:ext cx="9578048" cy="3230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学习通有两种登录方式，手机端和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网页端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一：学习通是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（手机端）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应用市场搜索“学习通”下载，或扫面右方二维码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二：超星教学平台（电脑端）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输入网址：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mtxy.fanya.chaoxing.com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077685" y="518988"/>
            <a:ext cx="7094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学习通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  超星教学平台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91233" y="1103763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112" y="75233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485" y="1719580"/>
            <a:ext cx="3318510" cy="3038475"/>
          </a:xfrm>
          <a:prstGeom prst="rect">
            <a:avLst/>
          </a:prstGeom>
        </p:spPr>
      </p:pic>
      <p:graphicFrame>
        <p:nvGraphicFramePr>
          <p:cNvPr id="2" name="表格 1"/>
          <p:cNvGraphicFramePr/>
          <p:nvPr/>
        </p:nvGraphicFramePr>
        <p:xfrm>
          <a:off x="6096000" y="1371600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</a:tblGrid>
              <a:tr h="0">
                <a:tc>
                  <a:txBody>
                    <a:bodyPr/>
                    <a:p/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>
                          <a:hlinkClick r:id="rId3" tooltip="a系统"/>
                        </a:rPr>
                        <a:t>tryz1919.zhiye.chaoxing.com</a:t>
                      </a:r>
                      <a:endParaRPr lang="en-US" altLang="zh-CN" sz="1100">
                        <a:hlinkClick r:id="rId3" tooltip="a系统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/>
          <p:nvPr/>
        </p:nvGraphicFramePr>
        <p:xfrm>
          <a:off x="6096000" y="1371600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</a:tblGrid>
              <a:tr h="0">
                <a:tc>
                  <a:txBody>
                    <a:bodyPr/>
                    <a:p/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>
                          <a:hlinkClick r:id="rId3" tooltip="a系统"/>
                        </a:rPr>
                        <a:t>tryz1919.zhiye.chaoxing.com</a:t>
                      </a:r>
                      <a:endParaRPr lang="en-US" altLang="zh-CN" sz="1100">
                        <a:hlinkClick r:id="rId3" tooltip="a系统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/>
          <p:nvPr/>
        </p:nvGraphicFramePr>
        <p:xfrm>
          <a:off x="6096000" y="1371600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</a:tblGrid>
              <a:tr h="0">
                <a:tc>
                  <a:txBody>
                    <a:bodyPr/>
                    <a:p/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>
                          <a:hlinkClick r:id="rId3" tooltip="a系统"/>
                        </a:rPr>
                        <a:t>tryz1919.zhiye.chaoxing.com</a:t>
                      </a:r>
                      <a:endParaRPr lang="en-US" altLang="zh-CN" sz="1100">
                        <a:hlinkClick r:id="rId3" tooltip="a系统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/>
          <p:nvPr/>
        </p:nvGraphicFramePr>
        <p:xfrm>
          <a:off x="6096000" y="1371600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</a:tblGrid>
              <a:tr h="0">
                <a:tc>
                  <a:txBody>
                    <a:bodyPr/>
                    <a:p/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>
                          <a:hlinkClick r:id="rId3" tooltip="a系统"/>
                        </a:rPr>
                        <a:t>tryz1919.zhiye.chaoxing.com</a:t>
                      </a:r>
                      <a:endParaRPr lang="en-US" altLang="zh-CN" sz="1100">
                        <a:hlinkClick r:id="rId3" tooltip="a系统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/>
          <p:nvPr/>
        </p:nvGraphicFramePr>
        <p:xfrm>
          <a:off x="6096000" y="1371600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</a:tblGrid>
              <a:tr h="0">
                <a:tc>
                  <a:txBody>
                    <a:bodyPr/>
                    <a:p/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>
                          <a:hlinkClick r:id="rId3" tooltip="a系统"/>
                        </a:rPr>
                        <a:t>tryz1919.zhiye.chaoxing.com</a:t>
                      </a:r>
                      <a:endParaRPr lang="en-US" altLang="zh-CN" sz="1100">
                        <a:hlinkClick r:id="rId3" tooltip="a系统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/>
          <p:nvPr/>
        </p:nvGraphicFramePr>
        <p:xfrm>
          <a:off x="6096000" y="1371600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</a:tblGrid>
              <a:tr h="0">
                <a:tc>
                  <a:txBody>
                    <a:bodyPr/>
                    <a:p/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>
                          <a:hlinkClick r:id="rId3" tooltip="a系统"/>
                        </a:rPr>
                        <a:t>tryz1919.zhiye.chaoxing.com</a:t>
                      </a:r>
                      <a:endParaRPr lang="en-US" altLang="zh-CN" sz="1100">
                        <a:hlinkClick r:id="rId3" tooltip="a系统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/>
        </p:nvGraphicFramePr>
        <p:xfrm>
          <a:off x="6096000" y="1371600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</a:tblGrid>
              <a:tr h="0">
                <a:tc>
                  <a:txBody>
                    <a:bodyPr/>
                    <a:p/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>
                          <a:hlinkClick r:id="rId3" tooltip="a系统"/>
                        </a:rPr>
                        <a:t>tryz1919.zhiye.chaoxing.com</a:t>
                      </a:r>
                      <a:endParaRPr lang="en-US" altLang="zh-CN" sz="1100">
                        <a:hlinkClick r:id="rId3" tooltip="a系统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表格 19"/>
          <p:cNvGraphicFramePr/>
          <p:nvPr/>
        </p:nvGraphicFramePr>
        <p:xfrm>
          <a:off x="6096000" y="1371600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</a:tblGrid>
              <a:tr h="0">
                <a:tc>
                  <a:txBody>
                    <a:bodyPr/>
                    <a:p/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>
                          <a:hlinkClick r:id="rId3" tooltip="a系统"/>
                        </a:rPr>
                        <a:t>tryz1919.zhiye.chaoxing.com</a:t>
                      </a:r>
                      <a:endParaRPr lang="en-US" altLang="zh-CN" sz="1100">
                        <a:hlinkClick r:id="rId3" tooltip="a系统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/>
          <p:nvPr/>
        </p:nvGraphicFramePr>
        <p:xfrm>
          <a:off x="853440" y="3291840"/>
          <a:ext cx="10485120" cy="0"/>
        </p:xfrm>
        <a:graphic>
          <a:graphicData uri="http://schemas.openxmlformats.org/drawingml/2006/table">
            <a:tbl>
              <a:tblPr/>
              <a:tblGrid>
                <a:gridCol w="5242560"/>
                <a:gridCol w="5242560"/>
              </a:tblGrid>
              <a:tr h="0">
                <a:tc>
                  <a:txBody>
                    <a:bodyPr/>
                    <a:p/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endParaRPr lang="en-US" altLang="zh-CN" sz="11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0297"/>
            <a:ext cx="12192000" cy="6857999"/>
          </a:xfrm>
          <a:prstGeom prst="rect">
            <a:avLst/>
          </a:prstGeom>
          <a:noFill/>
        </p:spPr>
      </p:pic>
      <p:grpSp>
        <p:nvGrpSpPr>
          <p:cNvPr id="17" name="组合 16"/>
          <p:cNvGrpSpPr/>
          <p:nvPr/>
        </p:nvGrpSpPr>
        <p:grpSpPr>
          <a:xfrm>
            <a:off x="10240177" y="247999"/>
            <a:ext cx="508099" cy="508099"/>
            <a:chOff x="5528760" y="1022393"/>
            <a:chExt cx="1257214" cy="1257214"/>
          </a:xfrm>
        </p:grpSpPr>
        <p:sp>
          <p:nvSpPr>
            <p:cNvPr id="18" name="椭圆 17"/>
            <p:cNvSpPr/>
            <p:nvPr/>
          </p:nvSpPr>
          <p:spPr>
            <a:xfrm>
              <a:off x="5528760" y="1022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KSO_Shape"/>
            <p:cNvSpPr>
              <a:spLocks noChangeAspect="1"/>
            </p:cNvSpPr>
            <p:nvPr/>
          </p:nvSpPr>
          <p:spPr bwMode="auto">
            <a:xfrm>
              <a:off x="5755905" y="1292881"/>
              <a:ext cx="821061" cy="822431"/>
            </a:xfrm>
            <a:custGeom>
              <a:avLst/>
              <a:gdLst>
                <a:gd name="T0" fmla="*/ 2147483646 w 4409"/>
                <a:gd name="T1" fmla="*/ 2147483646 h 4408"/>
                <a:gd name="T2" fmla="*/ 2147483646 w 4409"/>
                <a:gd name="T3" fmla="*/ 2147483646 h 4408"/>
                <a:gd name="T4" fmla="*/ 2147483646 w 4409"/>
                <a:gd name="T5" fmla="*/ 2147483646 h 4408"/>
                <a:gd name="T6" fmla="*/ 2147483646 w 4409"/>
                <a:gd name="T7" fmla="*/ 2147483646 h 4408"/>
                <a:gd name="T8" fmla="*/ 2147483646 w 4409"/>
                <a:gd name="T9" fmla="*/ 2147483646 h 4408"/>
                <a:gd name="T10" fmla="*/ 2147483646 w 4409"/>
                <a:gd name="T11" fmla="*/ 2147483646 h 4408"/>
                <a:gd name="T12" fmla="*/ 2147483646 w 4409"/>
                <a:gd name="T13" fmla="*/ 2147483646 h 4408"/>
                <a:gd name="T14" fmla="*/ 2147483646 w 4409"/>
                <a:gd name="T15" fmla="*/ 2147483646 h 4408"/>
                <a:gd name="T16" fmla="*/ 481718167 w 4409"/>
                <a:gd name="T17" fmla="*/ 2147483646 h 4408"/>
                <a:gd name="T18" fmla="*/ 321145301 w 4409"/>
                <a:gd name="T19" fmla="*/ 2147483646 h 4408"/>
                <a:gd name="T20" fmla="*/ 2147483646 w 4409"/>
                <a:gd name="T21" fmla="*/ 2147483646 h 4408"/>
                <a:gd name="T22" fmla="*/ 2147483646 w 4409"/>
                <a:gd name="T23" fmla="*/ 2147483646 h 4408"/>
                <a:gd name="T24" fmla="*/ 2147483646 w 4409"/>
                <a:gd name="T25" fmla="*/ 2147483646 h 4408"/>
                <a:gd name="T26" fmla="*/ 2147483646 w 4409"/>
                <a:gd name="T27" fmla="*/ 2147483646 h 4408"/>
                <a:gd name="T28" fmla="*/ 2147483646 w 4409"/>
                <a:gd name="T29" fmla="*/ 2147483646 h 4408"/>
                <a:gd name="T30" fmla="*/ 2147483646 w 4409"/>
                <a:gd name="T31" fmla="*/ 2147483646 h 4408"/>
                <a:gd name="T32" fmla="*/ 2147483646 w 4409"/>
                <a:gd name="T33" fmla="*/ 2147483646 h 4408"/>
                <a:gd name="T34" fmla="*/ 2147483646 w 4409"/>
                <a:gd name="T35" fmla="*/ 2147483646 h 4408"/>
                <a:gd name="T36" fmla="*/ 2147483646 w 4409"/>
                <a:gd name="T37" fmla="*/ 2147483646 h 4408"/>
                <a:gd name="T38" fmla="*/ 2147483646 w 4409"/>
                <a:gd name="T39" fmla="*/ 2147483646 h 4408"/>
                <a:gd name="T40" fmla="*/ 2147483646 w 4409"/>
                <a:gd name="T41" fmla="*/ 2147483646 h 4408"/>
                <a:gd name="T42" fmla="*/ 2147483646 w 4409"/>
                <a:gd name="T43" fmla="*/ 2147483646 h 4408"/>
                <a:gd name="T44" fmla="*/ 2147483646 w 4409"/>
                <a:gd name="T45" fmla="*/ 2147483646 h 4408"/>
                <a:gd name="T46" fmla="*/ 2147483646 w 4409"/>
                <a:gd name="T47" fmla="*/ 2147483646 h 4408"/>
                <a:gd name="T48" fmla="*/ 2147483646 w 4409"/>
                <a:gd name="T49" fmla="*/ 2147483646 h 4408"/>
                <a:gd name="T50" fmla="*/ 2147483646 w 4409"/>
                <a:gd name="T51" fmla="*/ 2147483646 h 4408"/>
                <a:gd name="T52" fmla="*/ 2147483646 w 4409"/>
                <a:gd name="T53" fmla="*/ 2147483646 h 4408"/>
                <a:gd name="T54" fmla="*/ 2147483646 w 4409"/>
                <a:gd name="T55" fmla="*/ 2147483646 h 4408"/>
                <a:gd name="T56" fmla="*/ 2147483646 w 4409"/>
                <a:gd name="T57" fmla="*/ 2147483646 h 4408"/>
                <a:gd name="T58" fmla="*/ 2147483646 w 4409"/>
                <a:gd name="T59" fmla="*/ 2147483646 h 4408"/>
                <a:gd name="T60" fmla="*/ 2147483646 w 4409"/>
                <a:gd name="T61" fmla="*/ 2147483646 h 4408"/>
                <a:gd name="T62" fmla="*/ 2147483646 w 4409"/>
                <a:gd name="T63" fmla="*/ 2147483646 h 4408"/>
                <a:gd name="T64" fmla="*/ 2147483646 w 4409"/>
                <a:gd name="T65" fmla="*/ 2147483646 h 4408"/>
                <a:gd name="T66" fmla="*/ 2147483646 w 4409"/>
                <a:gd name="T67" fmla="*/ 2147483646 h 4408"/>
                <a:gd name="T68" fmla="*/ 2147483646 w 4409"/>
                <a:gd name="T69" fmla="*/ 2147483646 h 4408"/>
                <a:gd name="T70" fmla="*/ 2147483646 w 4409"/>
                <a:gd name="T71" fmla="*/ 2147483646 h 4408"/>
                <a:gd name="T72" fmla="*/ 2147483646 w 4409"/>
                <a:gd name="T73" fmla="*/ 2147483646 h 4408"/>
                <a:gd name="T74" fmla="*/ 2147483646 w 4409"/>
                <a:gd name="T75" fmla="*/ 2147483646 h 4408"/>
                <a:gd name="T76" fmla="*/ 2147483646 w 4409"/>
                <a:gd name="T77" fmla="*/ 2147483646 h 4408"/>
                <a:gd name="T78" fmla="*/ 2147483646 w 4409"/>
                <a:gd name="T79" fmla="*/ 2147483646 h 4408"/>
                <a:gd name="T80" fmla="*/ 2147483646 w 4409"/>
                <a:gd name="T81" fmla="*/ 2147483646 h 4408"/>
                <a:gd name="T82" fmla="*/ 2147483646 w 4409"/>
                <a:gd name="T83" fmla="*/ 2147483646 h 4408"/>
                <a:gd name="T84" fmla="*/ 2147483646 w 4409"/>
                <a:gd name="T85" fmla="*/ 2147483646 h 4408"/>
                <a:gd name="T86" fmla="*/ 2147483646 w 4409"/>
                <a:gd name="T87" fmla="*/ 2147483646 h 4408"/>
                <a:gd name="T88" fmla="*/ 2147483646 w 4409"/>
                <a:gd name="T89" fmla="*/ 2147483646 h 4408"/>
                <a:gd name="T90" fmla="*/ 2147483646 w 4409"/>
                <a:gd name="T91" fmla="*/ 2147483646 h 4408"/>
                <a:gd name="T92" fmla="*/ 2147483646 w 4409"/>
                <a:gd name="T93" fmla="*/ 2147483646 h 4408"/>
                <a:gd name="T94" fmla="*/ 2147483646 w 4409"/>
                <a:gd name="T95" fmla="*/ 2147483646 h 4408"/>
                <a:gd name="T96" fmla="*/ 2147483646 w 4409"/>
                <a:gd name="T97" fmla="*/ 2147483646 h 4408"/>
                <a:gd name="T98" fmla="*/ 2147483646 w 4409"/>
                <a:gd name="T99" fmla="*/ 2147483646 h 4408"/>
                <a:gd name="T100" fmla="*/ 2147483646 w 4409"/>
                <a:gd name="T101" fmla="*/ 2147483646 h 4408"/>
                <a:gd name="T102" fmla="*/ 2147483646 w 4409"/>
                <a:gd name="T103" fmla="*/ 2147483646 h 4408"/>
                <a:gd name="T104" fmla="*/ 2147483646 w 4409"/>
                <a:gd name="T105" fmla="*/ 2147483646 h 4408"/>
                <a:gd name="T106" fmla="*/ 2147483646 w 4409"/>
                <a:gd name="T107" fmla="*/ 2147483646 h 4408"/>
                <a:gd name="T108" fmla="*/ 2147483646 w 4409"/>
                <a:gd name="T109" fmla="*/ 2147483646 h 4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409" h="4408">
                  <a:moveTo>
                    <a:pt x="3025" y="2127"/>
                  </a:moveTo>
                  <a:lnTo>
                    <a:pt x="3025" y="2127"/>
                  </a:lnTo>
                  <a:lnTo>
                    <a:pt x="3097" y="2107"/>
                  </a:lnTo>
                  <a:lnTo>
                    <a:pt x="3179" y="2081"/>
                  </a:lnTo>
                  <a:lnTo>
                    <a:pt x="3271" y="2053"/>
                  </a:lnTo>
                  <a:lnTo>
                    <a:pt x="3375" y="2020"/>
                  </a:lnTo>
                  <a:lnTo>
                    <a:pt x="3429" y="2002"/>
                  </a:lnTo>
                  <a:lnTo>
                    <a:pt x="3481" y="1982"/>
                  </a:lnTo>
                  <a:lnTo>
                    <a:pt x="3532" y="1961"/>
                  </a:lnTo>
                  <a:lnTo>
                    <a:pt x="3580" y="1938"/>
                  </a:lnTo>
                  <a:lnTo>
                    <a:pt x="3626" y="1914"/>
                  </a:lnTo>
                  <a:lnTo>
                    <a:pt x="3672" y="1889"/>
                  </a:lnTo>
                  <a:lnTo>
                    <a:pt x="3715" y="1861"/>
                  </a:lnTo>
                  <a:lnTo>
                    <a:pt x="3756" y="1834"/>
                  </a:lnTo>
                  <a:lnTo>
                    <a:pt x="3797" y="1804"/>
                  </a:lnTo>
                  <a:lnTo>
                    <a:pt x="3834" y="1774"/>
                  </a:lnTo>
                  <a:lnTo>
                    <a:pt x="3871" y="1744"/>
                  </a:lnTo>
                  <a:lnTo>
                    <a:pt x="3906" y="1711"/>
                  </a:lnTo>
                  <a:lnTo>
                    <a:pt x="3940" y="1679"/>
                  </a:lnTo>
                  <a:lnTo>
                    <a:pt x="3971" y="1644"/>
                  </a:lnTo>
                  <a:lnTo>
                    <a:pt x="4002" y="1610"/>
                  </a:lnTo>
                  <a:lnTo>
                    <a:pt x="4031" y="1575"/>
                  </a:lnTo>
                  <a:lnTo>
                    <a:pt x="4059" y="1539"/>
                  </a:lnTo>
                  <a:lnTo>
                    <a:pt x="4085" y="1502"/>
                  </a:lnTo>
                  <a:lnTo>
                    <a:pt x="4110" y="1466"/>
                  </a:lnTo>
                  <a:lnTo>
                    <a:pt x="4134" y="1428"/>
                  </a:lnTo>
                  <a:lnTo>
                    <a:pt x="4157" y="1390"/>
                  </a:lnTo>
                  <a:lnTo>
                    <a:pt x="4177" y="1351"/>
                  </a:lnTo>
                  <a:lnTo>
                    <a:pt x="4198" y="1312"/>
                  </a:lnTo>
                  <a:lnTo>
                    <a:pt x="4217" y="1274"/>
                  </a:lnTo>
                  <a:lnTo>
                    <a:pt x="4234" y="1235"/>
                  </a:lnTo>
                  <a:lnTo>
                    <a:pt x="4251" y="1196"/>
                  </a:lnTo>
                  <a:lnTo>
                    <a:pt x="4267" y="1156"/>
                  </a:lnTo>
                  <a:lnTo>
                    <a:pt x="4281" y="1117"/>
                  </a:lnTo>
                  <a:lnTo>
                    <a:pt x="4295" y="1078"/>
                  </a:lnTo>
                  <a:lnTo>
                    <a:pt x="4307" y="1039"/>
                  </a:lnTo>
                  <a:lnTo>
                    <a:pt x="4319" y="1000"/>
                  </a:lnTo>
                  <a:lnTo>
                    <a:pt x="4329" y="961"/>
                  </a:lnTo>
                  <a:lnTo>
                    <a:pt x="4340" y="923"/>
                  </a:lnTo>
                  <a:lnTo>
                    <a:pt x="4349" y="884"/>
                  </a:lnTo>
                  <a:lnTo>
                    <a:pt x="4357" y="847"/>
                  </a:lnTo>
                  <a:lnTo>
                    <a:pt x="4365" y="809"/>
                  </a:lnTo>
                  <a:lnTo>
                    <a:pt x="4377" y="736"/>
                  </a:lnTo>
                  <a:lnTo>
                    <a:pt x="4387" y="665"/>
                  </a:lnTo>
                  <a:lnTo>
                    <a:pt x="4395" y="598"/>
                  </a:lnTo>
                  <a:lnTo>
                    <a:pt x="4401" y="534"/>
                  </a:lnTo>
                  <a:lnTo>
                    <a:pt x="4405" y="474"/>
                  </a:lnTo>
                  <a:lnTo>
                    <a:pt x="4407" y="418"/>
                  </a:lnTo>
                  <a:lnTo>
                    <a:pt x="4409" y="367"/>
                  </a:lnTo>
                  <a:lnTo>
                    <a:pt x="4409" y="321"/>
                  </a:lnTo>
                  <a:lnTo>
                    <a:pt x="4409" y="281"/>
                  </a:lnTo>
                  <a:lnTo>
                    <a:pt x="4407" y="247"/>
                  </a:lnTo>
                  <a:lnTo>
                    <a:pt x="4404" y="201"/>
                  </a:lnTo>
                  <a:lnTo>
                    <a:pt x="4403" y="183"/>
                  </a:lnTo>
                  <a:lnTo>
                    <a:pt x="3786" y="183"/>
                  </a:lnTo>
                  <a:lnTo>
                    <a:pt x="3491" y="183"/>
                  </a:lnTo>
                  <a:lnTo>
                    <a:pt x="3491" y="0"/>
                  </a:lnTo>
                  <a:lnTo>
                    <a:pt x="919" y="0"/>
                  </a:lnTo>
                  <a:lnTo>
                    <a:pt x="919" y="183"/>
                  </a:lnTo>
                  <a:lnTo>
                    <a:pt x="624" y="183"/>
                  </a:lnTo>
                  <a:lnTo>
                    <a:pt x="6" y="183"/>
                  </a:lnTo>
                  <a:lnTo>
                    <a:pt x="5" y="201"/>
                  </a:lnTo>
                  <a:lnTo>
                    <a:pt x="2" y="247"/>
                  </a:lnTo>
                  <a:lnTo>
                    <a:pt x="1" y="282"/>
                  </a:lnTo>
                  <a:lnTo>
                    <a:pt x="0" y="321"/>
                  </a:lnTo>
                  <a:lnTo>
                    <a:pt x="1" y="367"/>
                  </a:lnTo>
                  <a:lnTo>
                    <a:pt x="2" y="419"/>
                  </a:lnTo>
                  <a:lnTo>
                    <a:pt x="4" y="475"/>
                  </a:lnTo>
                  <a:lnTo>
                    <a:pt x="8" y="535"/>
                  </a:lnTo>
                  <a:lnTo>
                    <a:pt x="14" y="599"/>
                  </a:lnTo>
                  <a:lnTo>
                    <a:pt x="22" y="667"/>
                  </a:lnTo>
                  <a:lnTo>
                    <a:pt x="32" y="737"/>
                  </a:lnTo>
                  <a:lnTo>
                    <a:pt x="45" y="811"/>
                  </a:lnTo>
                  <a:lnTo>
                    <a:pt x="52" y="848"/>
                  </a:lnTo>
                  <a:lnTo>
                    <a:pt x="61" y="886"/>
                  </a:lnTo>
                  <a:lnTo>
                    <a:pt x="69" y="924"/>
                  </a:lnTo>
                  <a:lnTo>
                    <a:pt x="79" y="962"/>
                  </a:lnTo>
                  <a:lnTo>
                    <a:pt x="91" y="1002"/>
                  </a:lnTo>
                  <a:lnTo>
                    <a:pt x="102" y="1041"/>
                  </a:lnTo>
                  <a:lnTo>
                    <a:pt x="115" y="1080"/>
                  </a:lnTo>
                  <a:lnTo>
                    <a:pt x="128" y="1120"/>
                  </a:lnTo>
                  <a:lnTo>
                    <a:pt x="142" y="1158"/>
                  </a:lnTo>
                  <a:lnTo>
                    <a:pt x="159" y="1198"/>
                  </a:lnTo>
                  <a:lnTo>
                    <a:pt x="175" y="1237"/>
                  </a:lnTo>
                  <a:lnTo>
                    <a:pt x="193" y="1276"/>
                  </a:lnTo>
                  <a:lnTo>
                    <a:pt x="211" y="1315"/>
                  </a:lnTo>
                  <a:lnTo>
                    <a:pt x="232" y="1354"/>
                  </a:lnTo>
                  <a:lnTo>
                    <a:pt x="253" y="1392"/>
                  </a:lnTo>
                  <a:lnTo>
                    <a:pt x="275" y="1430"/>
                  </a:lnTo>
                  <a:lnTo>
                    <a:pt x="299" y="1468"/>
                  </a:lnTo>
                  <a:lnTo>
                    <a:pt x="324" y="1504"/>
                  </a:lnTo>
                  <a:lnTo>
                    <a:pt x="350" y="1541"/>
                  </a:lnTo>
                  <a:lnTo>
                    <a:pt x="378" y="1577"/>
                  </a:lnTo>
                  <a:lnTo>
                    <a:pt x="407" y="1612"/>
                  </a:lnTo>
                  <a:lnTo>
                    <a:pt x="438" y="1646"/>
                  </a:lnTo>
                  <a:lnTo>
                    <a:pt x="470" y="1681"/>
                  </a:lnTo>
                  <a:lnTo>
                    <a:pt x="503" y="1713"/>
                  </a:lnTo>
                  <a:lnTo>
                    <a:pt x="538" y="1746"/>
                  </a:lnTo>
                  <a:lnTo>
                    <a:pt x="574" y="1776"/>
                  </a:lnTo>
                  <a:lnTo>
                    <a:pt x="613" y="1806"/>
                  </a:lnTo>
                  <a:lnTo>
                    <a:pt x="653" y="1835"/>
                  </a:lnTo>
                  <a:lnTo>
                    <a:pt x="694" y="1863"/>
                  </a:lnTo>
                  <a:lnTo>
                    <a:pt x="738" y="1890"/>
                  </a:lnTo>
                  <a:lnTo>
                    <a:pt x="782" y="1915"/>
                  </a:lnTo>
                  <a:lnTo>
                    <a:pt x="829" y="1939"/>
                  </a:lnTo>
                  <a:lnTo>
                    <a:pt x="878" y="1962"/>
                  </a:lnTo>
                  <a:lnTo>
                    <a:pt x="928" y="1983"/>
                  </a:lnTo>
                  <a:lnTo>
                    <a:pt x="981" y="2002"/>
                  </a:lnTo>
                  <a:lnTo>
                    <a:pt x="1035" y="2020"/>
                  </a:lnTo>
                  <a:lnTo>
                    <a:pt x="1137" y="2053"/>
                  </a:lnTo>
                  <a:lnTo>
                    <a:pt x="1230" y="2080"/>
                  </a:lnTo>
                  <a:lnTo>
                    <a:pt x="1311" y="2105"/>
                  </a:lnTo>
                  <a:lnTo>
                    <a:pt x="1384" y="2125"/>
                  </a:lnTo>
                  <a:lnTo>
                    <a:pt x="1417" y="2164"/>
                  </a:lnTo>
                  <a:lnTo>
                    <a:pt x="1452" y="2203"/>
                  </a:lnTo>
                  <a:lnTo>
                    <a:pt x="1488" y="2241"/>
                  </a:lnTo>
                  <a:lnTo>
                    <a:pt x="1525" y="2275"/>
                  </a:lnTo>
                  <a:lnTo>
                    <a:pt x="1562" y="2309"/>
                  </a:lnTo>
                  <a:lnTo>
                    <a:pt x="1600" y="2340"/>
                  </a:lnTo>
                  <a:lnTo>
                    <a:pt x="1639" y="2370"/>
                  </a:lnTo>
                  <a:lnTo>
                    <a:pt x="1679" y="2398"/>
                  </a:lnTo>
                  <a:lnTo>
                    <a:pt x="1720" y="2424"/>
                  </a:lnTo>
                  <a:lnTo>
                    <a:pt x="1761" y="2449"/>
                  </a:lnTo>
                  <a:lnTo>
                    <a:pt x="1803" y="2471"/>
                  </a:lnTo>
                  <a:lnTo>
                    <a:pt x="1845" y="2490"/>
                  </a:lnTo>
                  <a:lnTo>
                    <a:pt x="1888" y="2508"/>
                  </a:lnTo>
                  <a:lnTo>
                    <a:pt x="1933" y="2525"/>
                  </a:lnTo>
                  <a:lnTo>
                    <a:pt x="1976" y="2538"/>
                  </a:lnTo>
                  <a:lnTo>
                    <a:pt x="2021" y="2549"/>
                  </a:lnTo>
                  <a:lnTo>
                    <a:pt x="2021" y="3864"/>
                  </a:lnTo>
                  <a:lnTo>
                    <a:pt x="1963" y="3868"/>
                  </a:lnTo>
                  <a:lnTo>
                    <a:pt x="1906" y="3873"/>
                  </a:lnTo>
                  <a:lnTo>
                    <a:pt x="1850" y="3880"/>
                  </a:lnTo>
                  <a:lnTo>
                    <a:pt x="1795" y="3887"/>
                  </a:lnTo>
                  <a:lnTo>
                    <a:pt x="1741" y="3895"/>
                  </a:lnTo>
                  <a:lnTo>
                    <a:pt x="1688" y="3904"/>
                  </a:lnTo>
                  <a:lnTo>
                    <a:pt x="1636" y="3915"/>
                  </a:lnTo>
                  <a:lnTo>
                    <a:pt x="1587" y="3926"/>
                  </a:lnTo>
                  <a:lnTo>
                    <a:pt x="1537" y="3939"/>
                  </a:lnTo>
                  <a:lnTo>
                    <a:pt x="1489" y="3951"/>
                  </a:lnTo>
                  <a:lnTo>
                    <a:pt x="1444" y="3965"/>
                  </a:lnTo>
                  <a:lnTo>
                    <a:pt x="1399" y="3980"/>
                  </a:lnTo>
                  <a:lnTo>
                    <a:pt x="1355" y="3995"/>
                  </a:lnTo>
                  <a:lnTo>
                    <a:pt x="1314" y="4012"/>
                  </a:lnTo>
                  <a:lnTo>
                    <a:pt x="1274" y="4029"/>
                  </a:lnTo>
                  <a:lnTo>
                    <a:pt x="1237" y="4046"/>
                  </a:lnTo>
                  <a:lnTo>
                    <a:pt x="1200" y="4065"/>
                  </a:lnTo>
                  <a:lnTo>
                    <a:pt x="1166" y="4085"/>
                  </a:lnTo>
                  <a:lnTo>
                    <a:pt x="1134" y="4104"/>
                  </a:lnTo>
                  <a:lnTo>
                    <a:pt x="1104" y="4124"/>
                  </a:lnTo>
                  <a:lnTo>
                    <a:pt x="1076" y="4146"/>
                  </a:lnTo>
                  <a:lnTo>
                    <a:pt x="1049" y="4167"/>
                  </a:lnTo>
                  <a:lnTo>
                    <a:pt x="1026" y="4189"/>
                  </a:lnTo>
                  <a:lnTo>
                    <a:pt x="1004" y="4211"/>
                  </a:lnTo>
                  <a:lnTo>
                    <a:pt x="984" y="4235"/>
                  </a:lnTo>
                  <a:lnTo>
                    <a:pt x="968" y="4259"/>
                  </a:lnTo>
                  <a:lnTo>
                    <a:pt x="953" y="4282"/>
                  </a:lnTo>
                  <a:lnTo>
                    <a:pt x="947" y="4295"/>
                  </a:lnTo>
                  <a:lnTo>
                    <a:pt x="941" y="4307"/>
                  </a:lnTo>
                  <a:lnTo>
                    <a:pt x="936" y="4320"/>
                  </a:lnTo>
                  <a:lnTo>
                    <a:pt x="931" y="4332"/>
                  </a:lnTo>
                  <a:lnTo>
                    <a:pt x="927" y="4344"/>
                  </a:lnTo>
                  <a:lnTo>
                    <a:pt x="924" y="4358"/>
                  </a:lnTo>
                  <a:lnTo>
                    <a:pt x="922" y="4370"/>
                  </a:lnTo>
                  <a:lnTo>
                    <a:pt x="920" y="4383"/>
                  </a:lnTo>
                  <a:lnTo>
                    <a:pt x="919" y="4396"/>
                  </a:lnTo>
                  <a:lnTo>
                    <a:pt x="919" y="4408"/>
                  </a:lnTo>
                  <a:lnTo>
                    <a:pt x="3491" y="4408"/>
                  </a:lnTo>
                  <a:lnTo>
                    <a:pt x="3491" y="4396"/>
                  </a:lnTo>
                  <a:lnTo>
                    <a:pt x="3490" y="4383"/>
                  </a:lnTo>
                  <a:lnTo>
                    <a:pt x="3488" y="4370"/>
                  </a:lnTo>
                  <a:lnTo>
                    <a:pt x="3486" y="4358"/>
                  </a:lnTo>
                  <a:lnTo>
                    <a:pt x="3482" y="4344"/>
                  </a:lnTo>
                  <a:lnTo>
                    <a:pt x="3478" y="4332"/>
                  </a:lnTo>
                  <a:lnTo>
                    <a:pt x="3474" y="4320"/>
                  </a:lnTo>
                  <a:lnTo>
                    <a:pt x="3469" y="4307"/>
                  </a:lnTo>
                  <a:lnTo>
                    <a:pt x="3463" y="4295"/>
                  </a:lnTo>
                  <a:lnTo>
                    <a:pt x="3457" y="4282"/>
                  </a:lnTo>
                  <a:lnTo>
                    <a:pt x="3443" y="4259"/>
                  </a:lnTo>
                  <a:lnTo>
                    <a:pt x="3426" y="4235"/>
                  </a:lnTo>
                  <a:lnTo>
                    <a:pt x="3406" y="4211"/>
                  </a:lnTo>
                  <a:lnTo>
                    <a:pt x="3384" y="4189"/>
                  </a:lnTo>
                  <a:lnTo>
                    <a:pt x="3361" y="4167"/>
                  </a:lnTo>
                  <a:lnTo>
                    <a:pt x="3334" y="4146"/>
                  </a:lnTo>
                  <a:lnTo>
                    <a:pt x="3306" y="4124"/>
                  </a:lnTo>
                  <a:lnTo>
                    <a:pt x="3276" y="4104"/>
                  </a:lnTo>
                  <a:lnTo>
                    <a:pt x="3244" y="4085"/>
                  </a:lnTo>
                  <a:lnTo>
                    <a:pt x="3210" y="4065"/>
                  </a:lnTo>
                  <a:lnTo>
                    <a:pt x="3173" y="4046"/>
                  </a:lnTo>
                  <a:lnTo>
                    <a:pt x="3136" y="4029"/>
                  </a:lnTo>
                  <a:lnTo>
                    <a:pt x="3096" y="4012"/>
                  </a:lnTo>
                  <a:lnTo>
                    <a:pt x="3054" y="3995"/>
                  </a:lnTo>
                  <a:lnTo>
                    <a:pt x="3011" y="3980"/>
                  </a:lnTo>
                  <a:lnTo>
                    <a:pt x="2966" y="3965"/>
                  </a:lnTo>
                  <a:lnTo>
                    <a:pt x="2921" y="3951"/>
                  </a:lnTo>
                  <a:lnTo>
                    <a:pt x="2873" y="3939"/>
                  </a:lnTo>
                  <a:lnTo>
                    <a:pt x="2823" y="3926"/>
                  </a:lnTo>
                  <a:lnTo>
                    <a:pt x="2773" y="3915"/>
                  </a:lnTo>
                  <a:lnTo>
                    <a:pt x="2722" y="3904"/>
                  </a:lnTo>
                  <a:lnTo>
                    <a:pt x="2669" y="3895"/>
                  </a:lnTo>
                  <a:lnTo>
                    <a:pt x="2615" y="3887"/>
                  </a:lnTo>
                  <a:lnTo>
                    <a:pt x="2559" y="3880"/>
                  </a:lnTo>
                  <a:lnTo>
                    <a:pt x="2504" y="3873"/>
                  </a:lnTo>
                  <a:lnTo>
                    <a:pt x="2447" y="3868"/>
                  </a:lnTo>
                  <a:lnTo>
                    <a:pt x="2389" y="3864"/>
                  </a:lnTo>
                  <a:lnTo>
                    <a:pt x="2389" y="2549"/>
                  </a:lnTo>
                  <a:lnTo>
                    <a:pt x="2434" y="2538"/>
                  </a:lnTo>
                  <a:lnTo>
                    <a:pt x="2477" y="2525"/>
                  </a:lnTo>
                  <a:lnTo>
                    <a:pt x="2521" y="2508"/>
                  </a:lnTo>
                  <a:lnTo>
                    <a:pt x="2565" y="2491"/>
                  </a:lnTo>
                  <a:lnTo>
                    <a:pt x="2607" y="2471"/>
                  </a:lnTo>
                  <a:lnTo>
                    <a:pt x="2649" y="2449"/>
                  </a:lnTo>
                  <a:lnTo>
                    <a:pt x="2689" y="2425"/>
                  </a:lnTo>
                  <a:lnTo>
                    <a:pt x="2730" y="2399"/>
                  </a:lnTo>
                  <a:lnTo>
                    <a:pt x="2769" y="2370"/>
                  </a:lnTo>
                  <a:lnTo>
                    <a:pt x="2809" y="2341"/>
                  </a:lnTo>
                  <a:lnTo>
                    <a:pt x="2846" y="2310"/>
                  </a:lnTo>
                  <a:lnTo>
                    <a:pt x="2884" y="2276"/>
                  </a:lnTo>
                  <a:lnTo>
                    <a:pt x="2921" y="2242"/>
                  </a:lnTo>
                  <a:lnTo>
                    <a:pt x="2956" y="2205"/>
                  </a:lnTo>
                  <a:lnTo>
                    <a:pt x="2992" y="2167"/>
                  </a:lnTo>
                  <a:lnTo>
                    <a:pt x="3025" y="2127"/>
                  </a:lnTo>
                  <a:close/>
                  <a:moveTo>
                    <a:pt x="3491" y="791"/>
                  </a:moveTo>
                  <a:lnTo>
                    <a:pt x="3491" y="367"/>
                  </a:lnTo>
                  <a:lnTo>
                    <a:pt x="3786" y="367"/>
                  </a:lnTo>
                  <a:lnTo>
                    <a:pt x="4226" y="367"/>
                  </a:lnTo>
                  <a:lnTo>
                    <a:pt x="4226" y="403"/>
                  </a:lnTo>
                  <a:lnTo>
                    <a:pt x="4225" y="441"/>
                  </a:lnTo>
                  <a:lnTo>
                    <a:pt x="4223" y="482"/>
                  </a:lnTo>
                  <a:lnTo>
                    <a:pt x="4220" y="525"/>
                  </a:lnTo>
                  <a:lnTo>
                    <a:pt x="4216" y="570"/>
                  </a:lnTo>
                  <a:lnTo>
                    <a:pt x="4211" y="617"/>
                  </a:lnTo>
                  <a:lnTo>
                    <a:pt x="4205" y="665"/>
                  </a:lnTo>
                  <a:lnTo>
                    <a:pt x="4198" y="716"/>
                  </a:lnTo>
                  <a:lnTo>
                    <a:pt x="4188" y="767"/>
                  </a:lnTo>
                  <a:lnTo>
                    <a:pt x="4177" y="819"/>
                  </a:lnTo>
                  <a:lnTo>
                    <a:pt x="4165" y="873"/>
                  </a:lnTo>
                  <a:lnTo>
                    <a:pt x="4152" y="927"/>
                  </a:lnTo>
                  <a:lnTo>
                    <a:pt x="4136" y="982"/>
                  </a:lnTo>
                  <a:lnTo>
                    <a:pt x="4117" y="1037"/>
                  </a:lnTo>
                  <a:lnTo>
                    <a:pt x="4097" y="1091"/>
                  </a:lnTo>
                  <a:lnTo>
                    <a:pt x="4075" y="1146"/>
                  </a:lnTo>
                  <a:lnTo>
                    <a:pt x="4050" y="1201"/>
                  </a:lnTo>
                  <a:lnTo>
                    <a:pt x="4037" y="1227"/>
                  </a:lnTo>
                  <a:lnTo>
                    <a:pt x="4023" y="1255"/>
                  </a:lnTo>
                  <a:lnTo>
                    <a:pt x="4009" y="1281"/>
                  </a:lnTo>
                  <a:lnTo>
                    <a:pt x="3994" y="1307"/>
                  </a:lnTo>
                  <a:lnTo>
                    <a:pt x="3977" y="1334"/>
                  </a:lnTo>
                  <a:lnTo>
                    <a:pt x="3961" y="1360"/>
                  </a:lnTo>
                  <a:lnTo>
                    <a:pt x="3944" y="1385"/>
                  </a:lnTo>
                  <a:lnTo>
                    <a:pt x="3926" y="1412"/>
                  </a:lnTo>
                  <a:lnTo>
                    <a:pt x="3907" y="1436"/>
                  </a:lnTo>
                  <a:lnTo>
                    <a:pt x="3887" y="1462"/>
                  </a:lnTo>
                  <a:lnTo>
                    <a:pt x="3867" y="1486"/>
                  </a:lnTo>
                  <a:lnTo>
                    <a:pt x="3847" y="1510"/>
                  </a:lnTo>
                  <a:lnTo>
                    <a:pt x="3824" y="1534"/>
                  </a:lnTo>
                  <a:lnTo>
                    <a:pt x="3802" y="1557"/>
                  </a:lnTo>
                  <a:lnTo>
                    <a:pt x="3779" y="1579"/>
                  </a:lnTo>
                  <a:lnTo>
                    <a:pt x="3754" y="1602"/>
                  </a:lnTo>
                  <a:lnTo>
                    <a:pt x="3729" y="1623"/>
                  </a:lnTo>
                  <a:lnTo>
                    <a:pt x="3703" y="1644"/>
                  </a:lnTo>
                  <a:lnTo>
                    <a:pt x="3676" y="1664"/>
                  </a:lnTo>
                  <a:lnTo>
                    <a:pt x="3649" y="1685"/>
                  </a:lnTo>
                  <a:lnTo>
                    <a:pt x="3619" y="1704"/>
                  </a:lnTo>
                  <a:lnTo>
                    <a:pt x="3590" y="1722"/>
                  </a:lnTo>
                  <a:lnTo>
                    <a:pt x="3560" y="1740"/>
                  </a:lnTo>
                  <a:lnTo>
                    <a:pt x="3528" y="1758"/>
                  </a:lnTo>
                  <a:lnTo>
                    <a:pt x="3496" y="1775"/>
                  </a:lnTo>
                  <a:lnTo>
                    <a:pt x="3462" y="1790"/>
                  </a:lnTo>
                  <a:lnTo>
                    <a:pt x="3428" y="1805"/>
                  </a:lnTo>
                  <a:lnTo>
                    <a:pt x="3392" y="1820"/>
                  </a:lnTo>
                  <a:lnTo>
                    <a:pt x="3357" y="1833"/>
                  </a:lnTo>
                  <a:lnTo>
                    <a:pt x="3319" y="1846"/>
                  </a:lnTo>
                  <a:lnTo>
                    <a:pt x="3192" y="1886"/>
                  </a:lnTo>
                  <a:lnTo>
                    <a:pt x="3227" y="1825"/>
                  </a:lnTo>
                  <a:lnTo>
                    <a:pt x="3258" y="1763"/>
                  </a:lnTo>
                  <a:lnTo>
                    <a:pt x="3289" y="1700"/>
                  </a:lnTo>
                  <a:lnTo>
                    <a:pt x="3317" y="1635"/>
                  </a:lnTo>
                  <a:lnTo>
                    <a:pt x="3345" y="1569"/>
                  </a:lnTo>
                  <a:lnTo>
                    <a:pt x="3369" y="1501"/>
                  </a:lnTo>
                  <a:lnTo>
                    <a:pt x="3391" y="1433"/>
                  </a:lnTo>
                  <a:lnTo>
                    <a:pt x="3411" y="1364"/>
                  </a:lnTo>
                  <a:lnTo>
                    <a:pt x="3430" y="1294"/>
                  </a:lnTo>
                  <a:lnTo>
                    <a:pt x="3446" y="1223"/>
                  </a:lnTo>
                  <a:lnTo>
                    <a:pt x="3459" y="1152"/>
                  </a:lnTo>
                  <a:lnTo>
                    <a:pt x="3470" y="1080"/>
                  </a:lnTo>
                  <a:lnTo>
                    <a:pt x="3475" y="1044"/>
                  </a:lnTo>
                  <a:lnTo>
                    <a:pt x="3479" y="1008"/>
                  </a:lnTo>
                  <a:lnTo>
                    <a:pt x="3482" y="972"/>
                  </a:lnTo>
                  <a:lnTo>
                    <a:pt x="3486" y="936"/>
                  </a:lnTo>
                  <a:lnTo>
                    <a:pt x="3488" y="900"/>
                  </a:lnTo>
                  <a:lnTo>
                    <a:pt x="3490" y="863"/>
                  </a:lnTo>
                  <a:lnTo>
                    <a:pt x="3491" y="828"/>
                  </a:lnTo>
                  <a:lnTo>
                    <a:pt x="3491" y="791"/>
                  </a:lnTo>
                  <a:close/>
                  <a:moveTo>
                    <a:pt x="1091" y="1846"/>
                  </a:moveTo>
                  <a:lnTo>
                    <a:pt x="1091" y="1846"/>
                  </a:lnTo>
                  <a:lnTo>
                    <a:pt x="1053" y="1833"/>
                  </a:lnTo>
                  <a:lnTo>
                    <a:pt x="1017" y="1820"/>
                  </a:lnTo>
                  <a:lnTo>
                    <a:pt x="981" y="1805"/>
                  </a:lnTo>
                  <a:lnTo>
                    <a:pt x="947" y="1791"/>
                  </a:lnTo>
                  <a:lnTo>
                    <a:pt x="913" y="1775"/>
                  </a:lnTo>
                  <a:lnTo>
                    <a:pt x="881" y="1759"/>
                  </a:lnTo>
                  <a:lnTo>
                    <a:pt x="849" y="1741"/>
                  </a:lnTo>
                  <a:lnTo>
                    <a:pt x="819" y="1723"/>
                  </a:lnTo>
                  <a:lnTo>
                    <a:pt x="789" y="1705"/>
                  </a:lnTo>
                  <a:lnTo>
                    <a:pt x="760" y="1686"/>
                  </a:lnTo>
                  <a:lnTo>
                    <a:pt x="733" y="1665"/>
                  </a:lnTo>
                  <a:lnTo>
                    <a:pt x="705" y="1645"/>
                  </a:lnTo>
                  <a:lnTo>
                    <a:pt x="680" y="1624"/>
                  </a:lnTo>
                  <a:lnTo>
                    <a:pt x="655" y="1603"/>
                  </a:lnTo>
                  <a:lnTo>
                    <a:pt x="630" y="1580"/>
                  </a:lnTo>
                  <a:lnTo>
                    <a:pt x="607" y="1558"/>
                  </a:lnTo>
                  <a:lnTo>
                    <a:pt x="585" y="1535"/>
                  </a:lnTo>
                  <a:lnTo>
                    <a:pt x="562" y="1511"/>
                  </a:lnTo>
                  <a:lnTo>
                    <a:pt x="541" y="1487"/>
                  </a:lnTo>
                  <a:lnTo>
                    <a:pt x="521" y="1463"/>
                  </a:lnTo>
                  <a:lnTo>
                    <a:pt x="501" y="1438"/>
                  </a:lnTo>
                  <a:lnTo>
                    <a:pt x="483" y="1413"/>
                  </a:lnTo>
                  <a:lnTo>
                    <a:pt x="465" y="1387"/>
                  </a:lnTo>
                  <a:lnTo>
                    <a:pt x="448" y="1361"/>
                  </a:lnTo>
                  <a:lnTo>
                    <a:pt x="431" y="1336"/>
                  </a:lnTo>
                  <a:lnTo>
                    <a:pt x="415" y="1309"/>
                  </a:lnTo>
                  <a:lnTo>
                    <a:pt x="400" y="1283"/>
                  </a:lnTo>
                  <a:lnTo>
                    <a:pt x="386" y="1256"/>
                  </a:lnTo>
                  <a:lnTo>
                    <a:pt x="372" y="1229"/>
                  </a:lnTo>
                  <a:lnTo>
                    <a:pt x="358" y="1202"/>
                  </a:lnTo>
                  <a:lnTo>
                    <a:pt x="334" y="1147"/>
                  </a:lnTo>
                  <a:lnTo>
                    <a:pt x="312" y="1092"/>
                  </a:lnTo>
                  <a:lnTo>
                    <a:pt x="291" y="1038"/>
                  </a:lnTo>
                  <a:lnTo>
                    <a:pt x="273" y="983"/>
                  </a:lnTo>
                  <a:lnTo>
                    <a:pt x="258" y="928"/>
                  </a:lnTo>
                  <a:lnTo>
                    <a:pt x="244" y="874"/>
                  </a:lnTo>
                  <a:lnTo>
                    <a:pt x="232" y="820"/>
                  </a:lnTo>
                  <a:lnTo>
                    <a:pt x="221" y="768"/>
                  </a:lnTo>
                  <a:lnTo>
                    <a:pt x="212" y="716"/>
                  </a:lnTo>
                  <a:lnTo>
                    <a:pt x="204" y="666"/>
                  </a:lnTo>
                  <a:lnTo>
                    <a:pt x="198" y="618"/>
                  </a:lnTo>
                  <a:lnTo>
                    <a:pt x="194" y="570"/>
                  </a:lnTo>
                  <a:lnTo>
                    <a:pt x="190" y="525"/>
                  </a:lnTo>
                  <a:lnTo>
                    <a:pt x="187" y="482"/>
                  </a:lnTo>
                  <a:lnTo>
                    <a:pt x="185" y="441"/>
                  </a:lnTo>
                  <a:lnTo>
                    <a:pt x="184" y="404"/>
                  </a:lnTo>
                  <a:lnTo>
                    <a:pt x="184" y="367"/>
                  </a:lnTo>
                  <a:lnTo>
                    <a:pt x="624" y="367"/>
                  </a:lnTo>
                  <a:lnTo>
                    <a:pt x="919" y="367"/>
                  </a:lnTo>
                  <a:lnTo>
                    <a:pt x="919" y="791"/>
                  </a:lnTo>
                  <a:lnTo>
                    <a:pt x="919" y="828"/>
                  </a:lnTo>
                  <a:lnTo>
                    <a:pt x="920" y="863"/>
                  </a:lnTo>
                  <a:lnTo>
                    <a:pt x="922" y="900"/>
                  </a:lnTo>
                  <a:lnTo>
                    <a:pt x="924" y="936"/>
                  </a:lnTo>
                  <a:lnTo>
                    <a:pt x="927" y="972"/>
                  </a:lnTo>
                  <a:lnTo>
                    <a:pt x="930" y="1008"/>
                  </a:lnTo>
                  <a:lnTo>
                    <a:pt x="935" y="1044"/>
                  </a:lnTo>
                  <a:lnTo>
                    <a:pt x="940" y="1080"/>
                  </a:lnTo>
                  <a:lnTo>
                    <a:pt x="951" y="1151"/>
                  </a:lnTo>
                  <a:lnTo>
                    <a:pt x="964" y="1223"/>
                  </a:lnTo>
                  <a:lnTo>
                    <a:pt x="980" y="1293"/>
                  </a:lnTo>
                  <a:lnTo>
                    <a:pt x="998" y="1363"/>
                  </a:lnTo>
                  <a:lnTo>
                    <a:pt x="1019" y="1432"/>
                  </a:lnTo>
                  <a:lnTo>
                    <a:pt x="1041" y="1501"/>
                  </a:lnTo>
                  <a:lnTo>
                    <a:pt x="1065" y="1568"/>
                  </a:lnTo>
                  <a:lnTo>
                    <a:pt x="1092" y="1634"/>
                  </a:lnTo>
                  <a:lnTo>
                    <a:pt x="1120" y="1699"/>
                  </a:lnTo>
                  <a:lnTo>
                    <a:pt x="1151" y="1763"/>
                  </a:lnTo>
                  <a:lnTo>
                    <a:pt x="1183" y="1825"/>
                  </a:lnTo>
                  <a:lnTo>
                    <a:pt x="1217" y="1885"/>
                  </a:lnTo>
                  <a:lnTo>
                    <a:pt x="1091" y="1846"/>
                  </a:lnTo>
                  <a:close/>
                  <a:moveTo>
                    <a:pt x="2205" y="1626"/>
                  </a:moveTo>
                  <a:lnTo>
                    <a:pt x="1637" y="2020"/>
                  </a:lnTo>
                  <a:lnTo>
                    <a:pt x="1837" y="1359"/>
                  </a:lnTo>
                  <a:lnTo>
                    <a:pt x="1287" y="940"/>
                  </a:lnTo>
                  <a:lnTo>
                    <a:pt x="1978" y="927"/>
                  </a:lnTo>
                  <a:lnTo>
                    <a:pt x="2205" y="274"/>
                  </a:lnTo>
                  <a:lnTo>
                    <a:pt x="2433" y="927"/>
                  </a:lnTo>
                  <a:lnTo>
                    <a:pt x="3123" y="940"/>
                  </a:lnTo>
                  <a:lnTo>
                    <a:pt x="2573" y="1359"/>
                  </a:lnTo>
                  <a:lnTo>
                    <a:pt x="2772" y="2020"/>
                  </a:lnTo>
                  <a:lnTo>
                    <a:pt x="2205" y="16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995832" y="251118"/>
            <a:ext cx="508099" cy="508099"/>
            <a:chOff x="5528760" y="2950676"/>
            <a:chExt cx="1257214" cy="1257214"/>
          </a:xfrm>
        </p:grpSpPr>
        <p:sp>
          <p:nvSpPr>
            <p:cNvPr id="21" name="椭圆 20"/>
            <p:cNvSpPr/>
            <p:nvPr/>
          </p:nvSpPr>
          <p:spPr>
            <a:xfrm>
              <a:off x="5528760" y="2950676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5764221" y="3202428"/>
              <a:ext cx="827079" cy="703268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7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8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7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90670" y="251118"/>
            <a:ext cx="508099" cy="508099"/>
            <a:chOff x="5528760" y="2800393"/>
            <a:chExt cx="1257214" cy="1257214"/>
          </a:xfrm>
        </p:grpSpPr>
        <p:sp>
          <p:nvSpPr>
            <p:cNvPr id="24" name="椭圆 2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517429" y="251118"/>
            <a:ext cx="508099" cy="508099"/>
            <a:chOff x="5528760" y="4728676"/>
            <a:chExt cx="1257214" cy="1257214"/>
          </a:xfrm>
        </p:grpSpPr>
        <p:sp>
          <p:nvSpPr>
            <p:cNvPr id="27" name="椭圆 26"/>
            <p:cNvSpPr/>
            <p:nvPr/>
          </p:nvSpPr>
          <p:spPr>
            <a:xfrm>
              <a:off x="5528760" y="4728676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KSO_Shape"/>
            <p:cNvSpPr/>
            <p:nvPr/>
          </p:nvSpPr>
          <p:spPr bwMode="auto">
            <a:xfrm>
              <a:off x="5691154" y="4942818"/>
              <a:ext cx="873112" cy="864692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7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7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1" name="image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39" y="234560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3" name="椭圆 2"/>
          <p:cNvSpPr/>
          <p:nvPr/>
        </p:nvSpPr>
        <p:spPr>
          <a:xfrm>
            <a:off x="11234547" y="2742393"/>
            <a:ext cx="254726" cy="214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0204614" y="4208414"/>
            <a:ext cx="254726" cy="214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1499905" y="3195073"/>
            <a:ext cx="206542" cy="15749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0" y="1960417"/>
            <a:ext cx="12192000" cy="278429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/>
              <a:t>学习通</a:t>
            </a:r>
            <a:r>
              <a:rPr lang="en-US" altLang="zh-CN" sz="5400" b="1" dirty="0"/>
              <a:t>——</a:t>
            </a:r>
            <a:r>
              <a:rPr lang="zh-CN" altLang="en-US" sz="5400" b="1" dirty="0"/>
              <a:t>移动端</a:t>
            </a:r>
            <a:endParaRPr lang="zh-CN" altLang="en-US" sz="5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52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bldLvl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3" name="文本框 2"/>
          <p:cNvSpPr txBox="1"/>
          <p:nvPr/>
        </p:nvSpPr>
        <p:spPr>
          <a:xfrm>
            <a:off x="7779327" y="1407172"/>
            <a:ext cx="3823854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手机号注册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点击新用户注册，输入手机号，获取验证码，设置密码，勾选下方</a:t>
            </a:r>
            <a:r>
              <a:rPr lang="en-US" altLang="zh-CN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用户协议</a:t>
            </a:r>
            <a:r>
              <a:rPr lang="en-US" altLang="zh-CN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，点击“下一步”按要求进行设置。</a:t>
            </a:r>
            <a:endParaRPr lang="zh-CN" altLang="en-US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注：已经注册有账号的无需注册，直接手机号登录即可。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0205" y="1322070"/>
            <a:ext cx="2906001" cy="504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8910" y="1322070"/>
            <a:ext cx="2797666" cy="50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3" name="文本框 2"/>
          <p:cNvSpPr txBox="1"/>
          <p:nvPr/>
        </p:nvSpPr>
        <p:spPr>
          <a:xfrm>
            <a:off x="8107618" y="1795098"/>
            <a:ext cx="3823854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sym typeface="+mn-ea"/>
              </a:rPr>
              <a:t>绑定单位：</a:t>
            </a:r>
            <a:endParaRPr lang="zh-CN" altLang="en-US" b="1" dirty="0">
              <a:solidFill>
                <a:srgbClr val="FF0000"/>
              </a:solidFill>
              <a:sym typeface="+mn-ea"/>
            </a:endParaRPr>
          </a:p>
          <a:p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dirty="0"/>
              <a:t>密码设置好之后会弹出绑定单位的页面，输入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茅台学院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或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“8638”</a:t>
            </a:r>
            <a:endParaRPr lang="en-US" altLang="zh-CN">
              <a:ln>
                <a:noFill/>
              </a:ln>
              <a:solidFill>
                <a:srgbClr val="FF0000"/>
              </a:solidFill>
            </a:endParaRPr>
          </a:p>
          <a:p>
            <a:r>
              <a:rPr lang="zh-CN" altLang="en-US" dirty="0"/>
              <a:t>点击下一步，然后输入学号和姓名进行绑定</a:t>
            </a:r>
            <a:r>
              <a:rPr lang="zh-CN" altLang="en-US" dirty="0"/>
              <a:t>单位。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0" y="1322070"/>
            <a:ext cx="2879725" cy="54965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605" y="1322070"/>
            <a:ext cx="2879725" cy="54959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38480" y="3964305"/>
            <a:ext cx="2879090" cy="3987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p>
            <a:r>
              <a:rPr lang="en-US" altLang="zh-CN" sz="2000" dirty="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2000" dirty="0">
                <a:solidFill>
                  <a:srgbClr val="FF0000"/>
                </a:solidFill>
                <a:sym typeface="+mn-ea"/>
              </a:rPr>
              <a:t>茅台学院</a:t>
            </a:r>
            <a:r>
              <a:rPr lang="en-US" altLang="zh-CN" sz="2000" dirty="0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sz="2000" dirty="0">
                <a:solidFill>
                  <a:srgbClr val="FF0000"/>
                </a:solidFill>
                <a:sym typeface="+mn-ea"/>
              </a:rPr>
              <a:t>或</a:t>
            </a:r>
            <a:r>
              <a:rPr lang="en-US" altLang="zh-CN" sz="2000" dirty="0">
                <a:solidFill>
                  <a:srgbClr val="FF0000"/>
                </a:solidFill>
                <a:sym typeface="+mn-ea"/>
              </a:rPr>
              <a:t>“8638”</a:t>
            </a:r>
            <a:endParaRPr lang="en-US" altLang="zh-CN" sz="2000">
              <a:ln>
                <a:noFill/>
              </a:ln>
              <a:solidFill>
                <a:srgbClr val="FF0000"/>
              </a:solidFill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 flipH="1" flipV="1">
            <a:off x="1478280" y="2265680"/>
            <a:ext cx="297180" cy="17576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4" name="表格 3"/>
          <p:cNvGraphicFramePr/>
          <p:nvPr/>
        </p:nvGraphicFramePr>
        <p:xfrm>
          <a:off x="5937250" y="3093720"/>
          <a:ext cx="317500" cy="0"/>
        </p:xfrm>
        <a:graphic>
          <a:graphicData uri="http://schemas.openxmlformats.org/drawingml/2006/table">
            <a:tbl>
              <a:tblPr/>
              <a:tblGrid>
                <a:gridCol w="317500"/>
                <a:gridCol w="0"/>
              </a:tblGrid>
              <a:tr h="0">
                <a:tc>
                  <a:txBody>
                    <a:bodyPr/>
                    <a:p/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100"/>
                        <a:t>茅台学院</a:t>
                      </a:r>
                      <a:endParaRPr lang="zh-CN" altLang="en-US" sz="11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绑定单位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4" name="文本框 3"/>
          <p:cNvSpPr txBox="1"/>
          <p:nvPr/>
        </p:nvSpPr>
        <p:spPr>
          <a:xfrm>
            <a:off x="8796020" y="1670050"/>
            <a:ext cx="3278505" cy="3575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绑定</a:t>
            </a:r>
            <a:r>
              <a:rPr lang="zh-CN" altLang="en-US" sz="24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单位：</a:t>
            </a:r>
            <a:endParaRPr lang="zh-CN" altLang="en-US" sz="2400" kern="1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如果已经注册过手机号的，点击头像进去检查自己是否绑定单位，若未</a:t>
            </a:r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绑定，点击“我”-名字-绑定单位-添加单位-输入学校名称-学号，完成绑定。</a:t>
            </a:r>
            <a:endParaRPr lang="zh-CN" altLang="en-US" sz="2400" kern="1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2400" kern="1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注：</a:t>
            </a:r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输入学校名称为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茅台学院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或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“8638”</a:t>
            </a:r>
            <a:endParaRPr lang="zh-CN" altLang="en-US" b="1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0205" y="1219200"/>
            <a:ext cx="2425065" cy="52482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220720" y="1283335"/>
            <a:ext cx="2437765" cy="527558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084570" y="1263015"/>
            <a:ext cx="2451100" cy="529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绑定单位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4" name="文本框 3"/>
          <p:cNvSpPr txBox="1"/>
          <p:nvPr/>
        </p:nvSpPr>
        <p:spPr>
          <a:xfrm>
            <a:off x="8796020" y="1670050"/>
            <a:ext cx="3278505" cy="3575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绑定</a:t>
            </a:r>
            <a:r>
              <a:rPr lang="zh-CN" altLang="en-US" sz="24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单位：</a:t>
            </a:r>
            <a:endParaRPr lang="zh-CN" altLang="en-US" sz="2400" kern="1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如果已经注册过手机号的，点击头像进去检查自己是否绑定单位，若未</a:t>
            </a:r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绑定，点击“我”-名字-绑定单位-添加单位-输入学校名称-学号，完成绑定。</a:t>
            </a:r>
            <a:endParaRPr lang="zh-CN" altLang="en-US" sz="2400" kern="1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2400" kern="1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注：</a:t>
            </a:r>
            <a:r>
              <a:rPr lang="zh-CN" altLang="en-US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输入学校名称为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茅台学院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或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“8638”</a:t>
            </a:r>
            <a:endParaRPr lang="zh-CN" altLang="en-US" b="1" dirty="0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0205" y="1407795"/>
            <a:ext cx="2445385" cy="529145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946775" y="1408430"/>
            <a:ext cx="2445140" cy="5292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7840" y="1515110"/>
            <a:ext cx="2660650" cy="50761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81375" y="4389755"/>
            <a:ext cx="1936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输入学校名称</a:t>
            </a:r>
            <a:endParaRPr lang="zh-CN" altLang="en-US" b="1">
              <a:solidFill>
                <a:srgbClr val="FF0000"/>
              </a:solidFill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 flipV="1">
            <a:off x="3835400" y="2863215"/>
            <a:ext cx="259080" cy="13061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查找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8118764" y="2098964"/>
            <a:ext cx="3539836" cy="1845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查找课程：</a:t>
            </a:r>
            <a:endParaRPr lang="zh-CN" altLang="en-US" sz="2400" b="1" kern="1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en-US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登录学习通，找到右下角“我”，点击课程</a:t>
            </a:r>
            <a:r>
              <a:rPr lang="en-US" altLang="zh-CN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我学的课，就可以看到自己的课程，点击进入课程学习</a:t>
            </a:r>
            <a:endParaRPr lang="zh-CN" altLang="en-US" sz="1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1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37210" y="1219200"/>
            <a:ext cx="2703830" cy="53498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235450" y="1303020"/>
            <a:ext cx="2906395" cy="5266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查找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8118764" y="2098964"/>
            <a:ext cx="3539836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查找课程：</a:t>
            </a:r>
            <a:endParaRPr lang="zh-CN" altLang="en-US" sz="2400" b="1" kern="1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en-US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若学习通没有课程的，直接学习通扫码加班，加入课程即可。打开学习通</a:t>
            </a:r>
            <a:r>
              <a:rPr lang="en-US" altLang="zh-CN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首页</a:t>
            </a:r>
            <a:r>
              <a:rPr lang="en-US" altLang="zh-CN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右上角打开扫一扫</a:t>
            </a:r>
            <a:r>
              <a:rPr lang="en-US" altLang="zh-CN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扫码加班</a:t>
            </a:r>
            <a:r>
              <a:rPr lang="zh-CN" altLang="en-US" sz="1800" kern="100" dirty="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即可。</a:t>
            </a:r>
            <a:endParaRPr lang="zh-CN" altLang="en-US" sz="1800" kern="100" dirty="0"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59740" y="1267460"/>
            <a:ext cx="2616200" cy="53378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918585" y="1720850"/>
            <a:ext cx="2882900" cy="341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10" y="1358900"/>
            <a:ext cx="2470150" cy="5348605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课程章节学习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3915527" y="1378598"/>
            <a:ext cx="24644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选择要学习的课程，进课程找到章节，就能看到要学习的章节，需要完成标有橙色的任务点，每完成一个任务点，橙色任务点会变成绿色。</a:t>
            </a:r>
            <a:endParaRPr lang="zh-CN" altLang="en-US" sz="24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cxnSp>
        <p:nvCxnSpPr>
          <p:cNvPr id="4" name="直接箭头连接符 3"/>
          <p:cNvCxnSpPr/>
          <p:nvPr/>
        </p:nvCxnSpPr>
        <p:spPr>
          <a:xfrm flipH="1" flipV="1">
            <a:off x="1840057" y="4701308"/>
            <a:ext cx="2905125" cy="73660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云形 5"/>
          <p:cNvSpPr/>
          <p:nvPr/>
        </p:nvSpPr>
        <p:spPr>
          <a:xfrm>
            <a:off x="4904509" y="5010825"/>
            <a:ext cx="1648691" cy="685792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任务点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585075" y="1219200"/>
            <a:ext cx="2664460" cy="5479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0297"/>
            <a:ext cx="12192000" cy="6857999"/>
          </a:xfrm>
          <a:prstGeom prst="rect">
            <a:avLst/>
          </a:prstGeom>
          <a:noFill/>
        </p:spPr>
      </p:pic>
      <p:grpSp>
        <p:nvGrpSpPr>
          <p:cNvPr id="17" name="组合 16"/>
          <p:cNvGrpSpPr/>
          <p:nvPr/>
        </p:nvGrpSpPr>
        <p:grpSpPr>
          <a:xfrm>
            <a:off x="10240177" y="247999"/>
            <a:ext cx="508099" cy="508099"/>
            <a:chOff x="5528760" y="1022393"/>
            <a:chExt cx="1257214" cy="1257214"/>
          </a:xfrm>
        </p:grpSpPr>
        <p:sp>
          <p:nvSpPr>
            <p:cNvPr id="18" name="椭圆 17"/>
            <p:cNvSpPr/>
            <p:nvPr/>
          </p:nvSpPr>
          <p:spPr>
            <a:xfrm>
              <a:off x="5528760" y="1022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KSO_Shape"/>
            <p:cNvSpPr>
              <a:spLocks noChangeAspect="1"/>
            </p:cNvSpPr>
            <p:nvPr/>
          </p:nvSpPr>
          <p:spPr bwMode="auto">
            <a:xfrm>
              <a:off x="5755905" y="1292881"/>
              <a:ext cx="821061" cy="822431"/>
            </a:xfrm>
            <a:custGeom>
              <a:avLst/>
              <a:gdLst>
                <a:gd name="T0" fmla="*/ 2147483646 w 4409"/>
                <a:gd name="T1" fmla="*/ 2147483646 h 4408"/>
                <a:gd name="T2" fmla="*/ 2147483646 w 4409"/>
                <a:gd name="T3" fmla="*/ 2147483646 h 4408"/>
                <a:gd name="T4" fmla="*/ 2147483646 w 4409"/>
                <a:gd name="T5" fmla="*/ 2147483646 h 4408"/>
                <a:gd name="T6" fmla="*/ 2147483646 w 4409"/>
                <a:gd name="T7" fmla="*/ 2147483646 h 4408"/>
                <a:gd name="T8" fmla="*/ 2147483646 w 4409"/>
                <a:gd name="T9" fmla="*/ 2147483646 h 4408"/>
                <a:gd name="T10" fmla="*/ 2147483646 w 4409"/>
                <a:gd name="T11" fmla="*/ 2147483646 h 4408"/>
                <a:gd name="T12" fmla="*/ 2147483646 w 4409"/>
                <a:gd name="T13" fmla="*/ 2147483646 h 4408"/>
                <a:gd name="T14" fmla="*/ 2147483646 w 4409"/>
                <a:gd name="T15" fmla="*/ 2147483646 h 4408"/>
                <a:gd name="T16" fmla="*/ 481718167 w 4409"/>
                <a:gd name="T17" fmla="*/ 2147483646 h 4408"/>
                <a:gd name="T18" fmla="*/ 321145301 w 4409"/>
                <a:gd name="T19" fmla="*/ 2147483646 h 4408"/>
                <a:gd name="T20" fmla="*/ 2147483646 w 4409"/>
                <a:gd name="T21" fmla="*/ 2147483646 h 4408"/>
                <a:gd name="T22" fmla="*/ 2147483646 w 4409"/>
                <a:gd name="T23" fmla="*/ 2147483646 h 4408"/>
                <a:gd name="T24" fmla="*/ 2147483646 w 4409"/>
                <a:gd name="T25" fmla="*/ 2147483646 h 4408"/>
                <a:gd name="T26" fmla="*/ 2147483646 w 4409"/>
                <a:gd name="T27" fmla="*/ 2147483646 h 4408"/>
                <a:gd name="T28" fmla="*/ 2147483646 w 4409"/>
                <a:gd name="T29" fmla="*/ 2147483646 h 4408"/>
                <a:gd name="T30" fmla="*/ 2147483646 w 4409"/>
                <a:gd name="T31" fmla="*/ 2147483646 h 4408"/>
                <a:gd name="T32" fmla="*/ 2147483646 w 4409"/>
                <a:gd name="T33" fmla="*/ 2147483646 h 4408"/>
                <a:gd name="T34" fmla="*/ 2147483646 w 4409"/>
                <a:gd name="T35" fmla="*/ 2147483646 h 4408"/>
                <a:gd name="T36" fmla="*/ 2147483646 w 4409"/>
                <a:gd name="T37" fmla="*/ 2147483646 h 4408"/>
                <a:gd name="T38" fmla="*/ 2147483646 w 4409"/>
                <a:gd name="T39" fmla="*/ 2147483646 h 4408"/>
                <a:gd name="T40" fmla="*/ 2147483646 w 4409"/>
                <a:gd name="T41" fmla="*/ 2147483646 h 4408"/>
                <a:gd name="T42" fmla="*/ 2147483646 w 4409"/>
                <a:gd name="T43" fmla="*/ 2147483646 h 4408"/>
                <a:gd name="T44" fmla="*/ 2147483646 w 4409"/>
                <a:gd name="T45" fmla="*/ 2147483646 h 4408"/>
                <a:gd name="T46" fmla="*/ 2147483646 w 4409"/>
                <a:gd name="T47" fmla="*/ 2147483646 h 4408"/>
                <a:gd name="T48" fmla="*/ 2147483646 w 4409"/>
                <a:gd name="T49" fmla="*/ 2147483646 h 4408"/>
                <a:gd name="T50" fmla="*/ 2147483646 w 4409"/>
                <a:gd name="T51" fmla="*/ 2147483646 h 4408"/>
                <a:gd name="T52" fmla="*/ 2147483646 w 4409"/>
                <a:gd name="T53" fmla="*/ 2147483646 h 4408"/>
                <a:gd name="T54" fmla="*/ 2147483646 w 4409"/>
                <a:gd name="T55" fmla="*/ 2147483646 h 4408"/>
                <a:gd name="T56" fmla="*/ 2147483646 w 4409"/>
                <a:gd name="T57" fmla="*/ 2147483646 h 4408"/>
                <a:gd name="T58" fmla="*/ 2147483646 w 4409"/>
                <a:gd name="T59" fmla="*/ 2147483646 h 4408"/>
                <a:gd name="T60" fmla="*/ 2147483646 w 4409"/>
                <a:gd name="T61" fmla="*/ 2147483646 h 4408"/>
                <a:gd name="T62" fmla="*/ 2147483646 w 4409"/>
                <a:gd name="T63" fmla="*/ 2147483646 h 4408"/>
                <a:gd name="T64" fmla="*/ 2147483646 w 4409"/>
                <a:gd name="T65" fmla="*/ 2147483646 h 4408"/>
                <a:gd name="T66" fmla="*/ 2147483646 w 4409"/>
                <a:gd name="T67" fmla="*/ 2147483646 h 4408"/>
                <a:gd name="T68" fmla="*/ 2147483646 w 4409"/>
                <a:gd name="T69" fmla="*/ 2147483646 h 4408"/>
                <a:gd name="T70" fmla="*/ 2147483646 w 4409"/>
                <a:gd name="T71" fmla="*/ 2147483646 h 4408"/>
                <a:gd name="T72" fmla="*/ 2147483646 w 4409"/>
                <a:gd name="T73" fmla="*/ 2147483646 h 4408"/>
                <a:gd name="T74" fmla="*/ 2147483646 w 4409"/>
                <a:gd name="T75" fmla="*/ 2147483646 h 4408"/>
                <a:gd name="T76" fmla="*/ 2147483646 w 4409"/>
                <a:gd name="T77" fmla="*/ 2147483646 h 4408"/>
                <a:gd name="T78" fmla="*/ 2147483646 w 4409"/>
                <a:gd name="T79" fmla="*/ 2147483646 h 4408"/>
                <a:gd name="T80" fmla="*/ 2147483646 w 4409"/>
                <a:gd name="T81" fmla="*/ 2147483646 h 4408"/>
                <a:gd name="T82" fmla="*/ 2147483646 w 4409"/>
                <a:gd name="T83" fmla="*/ 2147483646 h 4408"/>
                <a:gd name="T84" fmla="*/ 2147483646 w 4409"/>
                <a:gd name="T85" fmla="*/ 2147483646 h 4408"/>
                <a:gd name="T86" fmla="*/ 2147483646 w 4409"/>
                <a:gd name="T87" fmla="*/ 2147483646 h 4408"/>
                <a:gd name="T88" fmla="*/ 2147483646 w 4409"/>
                <a:gd name="T89" fmla="*/ 2147483646 h 4408"/>
                <a:gd name="T90" fmla="*/ 2147483646 w 4409"/>
                <a:gd name="T91" fmla="*/ 2147483646 h 4408"/>
                <a:gd name="T92" fmla="*/ 2147483646 w 4409"/>
                <a:gd name="T93" fmla="*/ 2147483646 h 4408"/>
                <a:gd name="T94" fmla="*/ 2147483646 w 4409"/>
                <a:gd name="T95" fmla="*/ 2147483646 h 4408"/>
                <a:gd name="T96" fmla="*/ 2147483646 w 4409"/>
                <a:gd name="T97" fmla="*/ 2147483646 h 4408"/>
                <a:gd name="T98" fmla="*/ 2147483646 w 4409"/>
                <a:gd name="T99" fmla="*/ 2147483646 h 4408"/>
                <a:gd name="T100" fmla="*/ 2147483646 w 4409"/>
                <a:gd name="T101" fmla="*/ 2147483646 h 4408"/>
                <a:gd name="T102" fmla="*/ 2147483646 w 4409"/>
                <a:gd name="T103" fmla="*/ 2147483646 h 4408"/>
                <a:gd name="T104" fmla="*/ 2147483646 w 4409"/>
                <a:gd name="T105" fmla="*/ 2147483646 h 4408"/>
                <a:gd name="T106" fmla="*/ 2147483646 w 4409"/>
                <a:gd name="T107" fmla="*/ 2147483646 h 4408"/>
                <a:gd name="T108" fmla="*/ 2147483646 w 4409"/>
                <a:gd name="T109" fmla="*/ 2147483646 h 4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409" h="4408">
                  <a:moveTo>
                    <a:pt x="3025" y="2127"/>
                  </a:moveTo>
                  <a:lnTo>
                    <a:pt x="3025" y="2127"/>
                  </a:lnTo>
                  <a:lnTo>
                    <a:pt x="3097" y="2107"/>
                  </a:lnTo>
                  <a:lnTo>
                    <a:pt x="3179" y="2081"/>
                  </a:lnTo>
                  <a:lnTo>
                    <a:pt x="3271" y="2053"/>
                  </a:lnTo>
                  <a:lnTo>
                    <a:pt x="3375" y="2020"/>
                  </a:lnTo>
                  <a:lnTo>
                    <a:pt x="3429" y="2002"/>
                  </a:lnTo>
                  <a:lnTo>
                    <a:pt x="3481" y="1982"/>
                  </a:lnTo>
                  <a:lnTo>
                    <a:pt x="3532" y="1961"/>
                  </a:lnTo>
                  <a:lnTo>
                    <a:pt x="3580" y="1938"/>
                  </a:lnTo>
                  <a:lnTo>
                    <a:pt x="3626" y="1914"/>
                  </a:lnTo>
                  <a:lnTo>
                    <a:pt x="3672" y="1889"/>
                  </a:lnTo>
                  <a:lnTo>
                    <a:pt x="3715" y="1861"/>
                  </a:lnTo>
                  <a:lnTo>
                    <a:pt x="3756" y="1834"/>
                  </a:lnTo>
                  <a:lnTo>
                    <a:pt x="3797" y="1804"/>
                  </a:lnTo>
                  <a:lnTo>
                    <a:pt x="3834" y="1774"/>
                  </a:lnTo>
                  <a:lnTo>
                    <a:pt x="3871" y="1744"/>
                  </a:lnTo>
                  <a:lnTo>
                    <a:pt x="3906" y="1711"/>
                  </a:lnTo>
                  <a:lnTo>
                    <a:pt x="3940" y="1679"/>
                  </a:lnTo>
                  <a:lnTo>
                    <a:pt x="3971" y="1644"/>
                  </a:lnTo>
                  <a:lnTo>
                    <a:pt x="4002" y="1610"/>
                  </a:lnTo>
                  <a:lnTo>
                    <a:pt x="4031" y="1575"/>
                  </a:lnTo>
                  <a:lnTo>
                    <a:pt x="4059" y="1539"/>
                  </a:lnTo>
                  <a:lnTo>
                    <a:pt x="4085" y="1502"/>
                  </a:lnTo>
                  <a:lnTo>
                    <a:pt x="4110" y="1466"/>
                  </a:lnTo>
                  <a:lnTo>
                    <a:pt x="4134" y="1428"/>
                  </a:lnTo>
                  <a:lnTo>
                    <a:pt x="4157" y="1390"/>
                  </a:lnTo>
                  <a:lnTo>
                    <a:pt x="4177" y="1351"/>
                  </a:lnTo>
                  <a:lnTo>
                    <a:pt x="4198" y="1312"/>
                  </a:lnTo>
                  <a:lnTo>
                    <a:pt x="4217" y="1274"/>
                  </a:lnTo>
                  <a:lnTo>
                    <a:pt x="4234" y="1235"/>
                  </a:lnTo>
                  <a:lnTo>
                    <a:pt x="4251" y="1196"/>
                  </a:lnTo>
                  <a:lnTo>
                    <a:pt x="4267" y="1156"/>
                  </a:lnTo>
                  <a:lnTo>
                    <a:pt x="4281" y="1117"/>
                  </a:lnTo>
                  <a:lnTo>
                    <a:pt x="4295" y="1078"/>
                  </a:lnTo>
                  <a:lnTo>
                    <a:pt x="4307" y="1039"/>
                  </a:lnTo>
                  <a:lnTo>
                    <a:pt x="4319" y="1000"/>
                  </a:lnTo>
                  <a:lnTo>
                    <a:pt x="4329" y="961"/>
                  </a:lnTo>
                  <a:lnTo>
                    <a:pt x="4340" y="923"/>
                  </a:lnTo>
                  <a:lnTo>
                    <a:pt x="4349" y="884"/>
                  </a:lnTo>
                  <a:lnTo>
                    <a:pt x="4357" y="847"/>
                  </a:lnTo>
                  <a:lnTo>
                    <a:pt x="4365" y="809"/>
                  </a:lnTo>
                  <a:lnTo>
                    <a:pt x="4377" y="736"/>
                  </a:lnTo>
                  <a:lnTo>
                    <a:pt x="4387" y="665"/>
                  </a:lnTo>
                  <a:lnTo>
                    <a:pt x="4395" y="598"/>
                  </a:lnTo>
                  <a:lnTo>
                    <a:pt x="4401" y="534"/>
                  </a:lnTo>
                  <a:lnTo>
                    <a:pt x="4405" y="474"/>
                  </a:lnTo>
                  <a:lnTo>
                    <a:pt x="4407" y="418"/>
                  </a:lnTo>
                  <a:lnTo>
                    <a:pt x="4409" y="367"/>
                  </a:lnTo>
                  <a:lnTo>
                    <a:pt x="4409" y="321"/>
                  </a:lnTo>
                  <a:lnTo>
                    <a:pt x="4409" y="281"/>
                  </a:lnTo>
                  <a:lnTo>
                    <a:pt x="4407" y="247"/>
                  </a:lnTo>
                  <a:lnTo>
                    <a:pt x="4404" y="201"/>
                  </a:lnTo>
                  <a:lnTo>
                    <a:pt x="4403" y="183"/>
                  </a:lnTo>
                  <a:lnTo>
                    <a:pt x="3786" y="183"/>
                  </a:lnTo>
                  <a:lnTo>
                    <a:pt x="3491" y="183"/>
                  </a:lnTo>
                  <a:lnTo>
                    <a:pt x="3491" y="0"/>
                  </a:lnTo>
                  <a:lnTo>
                    <a:pt x="919" y="0"/>
                  </a:lnTo>
                  <a:lnTo>
                    <a:pt x="919" y="183"/>
                  </a:lnTo>
                  <a:lnTo>
                    <a:pt x="624" y="183"/>
                  </a:lnTo>
                  <a:lnTo>
                    <a:pt x="6" y="183"/>
                  </a:lnTo>
                  <a:lnTo>
                    <a:pt x="5" y="201"/>
                  </a:lnTo>
                  <a:lnTo>
                    <a:pt x="2" y="247"/>
                  </a:lnTo>
                  <a:lnTo>
                    <a:pt x="1" y="282"/>
                  </a:lnTo>
                  <a:lnTo>
                    <a:pt x="0" y="321"/>
                  </a:lnTo>
                  <a:lnTo>
                    <a:pt x="1" y="367"/>
                  </a:lnTo>
                  <a:lnTo>
                    <a:pt x="2" y="419"/>
                  </a:lnTo>
                  <a:lnTo>
                    <a:pt x="4" y="475"/>
                  </a:lnTo>
                  <a:lnTo>
                    <a:pt x="8" y="535"/>
                  </a:lnTo>
                  <a:lnTo>
                    <a:pt x="14" y="599"/>
                  </a:lnTo>
                  <a:lnTo>
                    <a:pt x="22" y="667"/>
                  </a:lnTo>
                  <a:lnTo>
                    <a:pt x="32" y="737"/>
                  </a:lnTo>
                  <a:lnTo>
                    <a:pt x="45" y="811"/>
                  </a:lnTo>
                  <a:lnTo>
                    <a:pt x="52" y="848"/>
                  </a:lnTo>
                  <a:lnTo>
                    <a:pt x="61" y="886"/>
                  </a:lnTo>
                  <a:lnTo>
                    <a:pt x="69" y="924"/>
                  </a:lnTo>
                  <a:lnTo>
                    <a:pt x="79" y="962"/>
                  </a:lnTo>
                  <a:lnTo>
                    <a:pt x="91" y="1002"/>
                  </a:lnTo>
                  <a:lnTo>
                    <a:pt x="102" y="1041"/>
                  </a:lnTo>
                  <a:lnTo>
                    <a:pt x="115" y="1080"/>
                  </a:lnTo>
                  <a:lnTo>
                    <a:pt x="128" y="1120"/>
                  </a:lnTo>
                  <a:lnTo>
                    <a:pt x="142" y="1158"/>
                  </a:lnTo>
                  <a:lnTo>
                    <a:pt x="159" y="1198"/>
                  </a:lnTo>
                  <a:lnTo>
                    <a:pt x="175" y="1237"/>
                  </a:lnTo>
                  <a:lnTo>
                    <a:pt x="193" y="1276"/>
                  </a:lnTo>
                  <a:lnTo>
                    <a:pt x="211" y="1315"/>
                  </a:lnTo>
                  <a:lnTo>
                    <a:pt x="232" y="1354"/>
                  </a:lnTo>
                  <a:lnTo>
                    <a:pt x="253" y="1392"/>
                  </a:lnTo>
                  <a:lnTo>
                    <a:pt x="275" y="1430"/>
                  </a:lnTo>
                  <a:lnTo>
                    <a:pt x="299" y="1468"/>
                  </a:lnTo>
                  <a:lnTo>
                    <a:pt x="324" y="1504"/>
                  </a:lnTo>
                  <a:lnTo>
                    <a:pt x="350" y="1541"/>
                  </a:lnTo>
                  <a:lnTo>
                    <a:pt x="378" y="1577"/>
                  </a:lnTo>
                  <a:lnTo>
                    <a:pt x="407" y="1612"/>
                  </a:lnTo>
                  <a:lnTo>
                    <a:pt x="438" y="1646"/>
                  </a:lnTo>
                  <a:lnTo>
                    <a:pt x="470" y="1681"/>
                  </a:lnTo>
                  <a:lnTo>
                    <a:pt x="503" y="1713"/>
                  </a:lnTo>
                  <a:lnTo>
                    <a:pt x="538" y="1746"/>
                  </a:lnTo>
                  <a:lnTo>
                    <a:pt x="574" y="1776"/>
                  </a:lnTo>
                  <a:lnTo>
                    <a:pt x="613" y="1806"/>
                  </a:lnTo>
                  <a:lnTo>
                    <a:pt x="653" y="1835"/>
                  </a:lnTo>
                  <a:lnTo>
                    <a:pt x="694" y="1863"/>
                  </a:lnTo>
                  <a:lnTo>
                    <a:pt x="738" y="1890"/>
                  </a:lnTo>
                  <a:lnTo>
                    <a:pt x="782" y="1915"/>
                  </a:lnTo>
                  <a:lnTo>
                    <a:pt x="829" y="1939"/>
                  </a:lnTo>
                  <a:lnTo>
                    <a:pt x="878" y="1962"/>
                  </a:lnTo>
                  <a:lnTo>
                    <a:pt x="928" y="1983"/>
                  </a:lnTo>
                  <a:lnTo>
                    <a:pt x="981" y="2002"/>
                  </a:lnTo>
                  <a:lnTo>
                    <a:pt x="1035" y="2020"/>
                  </a:lnTo>
                  <a:lnTo>
                    <a:pt x="1137" y="2053"/>
                  </a:lnTo>
                  <a:lnTo>
                    <a:pt x="1230" y="2080"/>
                  </a:lnTo>
                  <a:lnTo>
                    <a:pt x="1311" y="2105"/>
                  </a:lnTo>
                  <a:lnTo>
                    <a:pt x="1384" y="2125"/>
                  </a:lnTo>
                  <a:lnTo>
                    <a:pt x="1417" y="2164"/>
                  </a:lnTo>
                  <a:lnTo>
                    <a:pt x="1452" y="2203"/>
                  </a:lnTo>
                  <a:lnTo>
                    <a:pt x="1488" y="2241"/>
                  </a:lnTo>
                  <a:lnTo>
                    <a:pt x="1525" y="2275"/>
                  </a:lnTo>
                  <a:lnTo>
                    <a:pt x="1562" y="2309"/>
                  </a:lnTo>
                  <a:lnTo>
                    <a:pt x="1600" y="2340"/>
                  </a:lnTo>
                  <a:lnTo>
                    <a:pt x="1639" y="2370"/>
                  </a:lnTo>
                  <a:lnTo>
                    <a:pt x="1679" y="2398"/>
                  </a:lnTo>
                  <a:lnTo>
                    <a:pt x="1720" y="2424"/>
                  </a:lnTo>
                  <a:lnTo>
                    <a:pt x="1761" y="2449"/>
                  </a:lnTo>
                  <a:lnTo>
                    <a:pt x="1803" y="2471"/>
                  </a:lnTo>
                  <a:lnTo>
                    <a:pt x="1845" y="2490"/>
                  </a:lnTo>
                  <a:lnTo>
                    <a:pt x="1888" y="2508"/>
                  </a:lnTo>
                  <a:lnTo>
                    <a:pt x="1933" y="2525"/>
                  </a:lnTo>
                  <a:lnTo>
                    <a:pt x="1976" y="2538"/>
                  </a:lnTo>
                  <a:lnTo>
                    <a:pt x="2021" y="2549"/>
                  </a:lnTo>
                  <a:lnTo>
                    <a:pt x="2021" y="3864"/>
                  </a:lnTo>
                  <a:lnTo>
                    <a:pt x="1963" y="3868"/>
                  </a:lnTo>
                  <a:lnTo>
                    <a:pt x="1906" y="3873"/>
                  </a:lnTo>
                  <a:lnTo>
                    <a:pt x="1850" y="3880"/>
                  </a:lnTo>
                  <a:lnTo>
                    <a:pt x="1795" y="3887"/>
                  </a:lnTo>
                  <a:lnTo>
                    <a:pt x="1741" y="3895"/>
                  </a:lnTo>
                  <a:lnTo>
                    <a:pt x="1688" y="3904"/>
                  </a:lnTo>
                  <a:lnTo>
                    <a:pt x="1636" y="3915"/>
                  </a:lnTo>
                  <a:lnTo>
                    <a:pt x="1587" y="3926"/>
                  </a:lnTo>
                  <a:lnTo>
                    <a:pt x="1537" y="3939"/>
                  </a:lnTo>
                  <a:lnTo>
                    <a:pt x="1489" y="3951"/>
                  </a:lnTo>
                  <a:lnTo>
                    <a:pt x="1444" y="3965"/>
                  </a:lnTo>
                  <a:lnTo>
                    <a:pt x="1399" y="3980"/>
                  </a:lnTo>
                  <a:lnTo>
                    <a:pt x="1355" y="3995"/>
                  </a:lnTo>
                  <a:lnTo>
                    <a:pt x="1314" y="4012"/>
                  </a:lnTo>
                  <a:lnTo>
                    <a:pt x="1274" y="4029"/>
                  </a:lnTo>
                  <a:lnTo>
                    <a:pt x="1237" y="4046"/>
                  </a:lnTo>
                  <a:lnTo>
                    <a:pt x="1200" y="4065"/>
                  </a:lnTo>
                  <a:lnTo>
                    <a:pt x="1166" y="4085"/>
                  </a:lnTo>
                  <a:lnTo>
                    <a:pt x="1134" y="4104"/>
                  </a:lnTo>
                  <a:lnTo>
                    <a:pt x="1104" y="4124"/>
                  </a:lnTo>
                  <a:lnTo>
                    <a:pt x="1076" y="4146"/>
                  </a:lnTo>
                  <a:lnTo>
                    <a:pt x="1049" y="4167"/>
                  </a:lnTo>
                  <a:lnTo>
                    <a:pt x="1026" y="4189"/>
                  </a:lnTo>
                  <a:lnTo>
                    <a:pt x="1004" y="4211"/>
                  </a:lnTo>
                  <a:lnTo>
                    <a:pt x="984" y="4235"/>
                  </a:lnTo>
                  <a:lnTo>
                    <a:pt x="968" y="4259"/>
                  </a:lnTo>
                  <a:lnTo>
                    <a:pt x="953" y="4282"/>
                  </a:lnTo>
                  <a:lnTo>
                    <a:pt x="947" y="4295"/>
                  </a:lnTo>
                  <a:lnTo>
                    <a:pt x="941" y="4307"/>
                  </a:lnTo>
                  <a:lnTo>
                    <a:pt x="936" y="4320"/>
                  </a:lnTo>
                  <a:lnTo>
                    <a:pt x="931" y="4332"/>
                  </a:lnTo>
                  <a:lnTo>
                    <a:pt x="927" y="4344"/>
                  </a:lnTo>
                  <a:lnTo>
                    <a:pt x="924" y="4358"/>
                  </a:lnTo>
                  <a:lnTo>
                    <a:pt x="922" y="4370"/>
                  </a:lnTo>
                  <a:lnTo>
                    <a:pt x="920" y="4383"/>
                  </a:lnTo>
                  <a:lnTo>
                    <a:pt x="919" y="4396"/>
                  </a:lnTo>
                  <a:lnTo>
                    <a:pt x="919" y="4408"/>
                  </a:lnTo>
                  <a:lnTo>
                    <a:pt x="3491" y="4408"/>
                  </a:lnTo>
                  <a:lnTo>
                    <a:pt x="3491" y="4396"/>
                  </a:lnTo>
                  <a:lnTo>
                    <a:pt x="3490" y="4383"/>
                  </a:lnTo>
                  <a:lnTo>
                    <a:pt x="3488" y="4370"/>
                  </a:lnTo>
                  <a:lnTo>
                    <a:pt x="3486" y="4358"/>
                  </a:lnTo>
                  <a:lnTo>
                    <a:pt x="3482" y="4344"/>
                  </a:lnTo>
                  <a:lnTo>
                    <a:pt x="3478" y="4332"/>
                  </a:lnTo>
                  <a:lnTo>
                    <a:pt x="3474" y="4320"/>
                  </a:lnTo>
                  <a:lnTo>
                    <a:pt x="3469" y="4307"/>
                  </a:lnTo>
                  <a:lnTo>
                    <a:pt x="3463" y="4295"/>
                  </a:lnTo>
                  <a:lnTo>
                    <a:pt x="3457" y="4282"/>
                  </a:lnTo>
                  <a:lnTo>
                    <a:pt x="3443" y="4259"/>
                  </a:lnTo>
                  <a:lnTo>
                    <a:pt x="3426" y="4235"/>
                  </a:lnTo>
                  <a:lnTo>
                    <a:pt x="3406" y="4211"/>
                  </a:lnTo>
                  <a:lnTo>
                    <a:pt x="3384" y="4189"/>
                  </a:lnTo>
                  <a:lnTo>
                    <a:pt x="3361" y="4167"/>
                  </a:lnTo>
                  <a:lnTo>
                    <a:pt x="3334" y="4146"/>
                  </a:lnTo>
                  <a:lnTo>
                    <a:pt x="3306" y="4124"/>
                  </a:lnTo>
                  <a:lnTo>
                    <a:pt x="3276" y="4104"/>
                  </a:lnTo>
                  <a:lnTo>
                    <a:pt x="3244" y="4085"/>
                  </a:lnTo>
                  <a:lnTo>
                    <a:pt x="3210" y="4065"/>
                  </a:lnTo>
                  <a:lnTo>
                    <a:pt x="3173" y="4046"/>
                  </a:lnTo>
                  <a:lnTo>
                    <a:pt x="3136" y="4029"/>
                  </a:lnTo>
                  <a:lnTo>
                    <a:pt x="3096" y="4012"/>
                  </a:lnTo>
                  <a:lnTo>
                    <a:pt x="3054" y="3995"/>
                  </a:lnTo>
                  <a:lnTo>
                    <a:pt x="3011" y="3980"/>
                  </a:lnTo>
                  <a:lnTo>
                    <a:pt x="2966" y="3965"/>
                  </a:lnTo>
                  <a:lnTo>
                    <a:pt x="2921" y="3951"/>
                  </a:lnTo>
                  <a:lnTo>
                    <a:pt x="2873" y="3939"/>
                  </a:lnTo>
                  <a:lnTo>
                    <a:pt x="2823" y="3926"/>
                  </a:lnTo>
                  <a:lnTo>
                    <a:pt x="2773" y="3915"/>
                  </a:lnTo>
                  <a:lnTo>
                    <a:pt x="2722" y="3904"/>
                  </a:lnTo>
                  <a:lnTo>
                    <a:pt x="2669" y="3895"/>
                  </a:lnTo>
                  <a:lnTo>
                    <a:pt x="2615" y="3887"/>
                  </a:lnTo>
                  <a:lnTo>
                    <a:pt x="2559" y="3880"/>
                  </a:lnTo>
                  <a:lnTo>
                    <a:pt x="2504" y="3873"/>
                  </a:lnTo>
                  <a:lnTo>
                    <a:pt x="2447" y="3868"/>
                  </a:lnTo>
                  <a:lnTo>
                    <a:pt x="2389" y="3864"/>
                  </a:lnTo>
                  <a:lnTo>
                    <a:pt x="2389" y="2549"/>
                  </a:lnTo>
                  <a:lnTo>
                    <a:pt x="2434" y="2538"/>
                  </a:lnTo>
                  <a:lnTo>
                    <a:pt x="2477" y="2525"/>
                  </a:lnTo>
                  <a:lnTo>
                    <a:pt x="2521" y="2508"/>
                  </a:lnTo>
                  <a:lnTo>
                    <a:pt x="2565" y="2491"/>
                  </a:lnTo>
                  <a:lnTo>
                    <a:pt x="2607" y="2471"/>
                  </a:lnTo>
                  <a:lnTo>
                    <a:pt x="2649" y="2449"/>
                  </a:lnTo>
                  <a:lnTo>
                    <a:pt x="2689" y="2425"/>
                  </a:lnTo>
                  <a:lnTo>
                    <a:pt x="2730" y="2399"/>
                  </a:lnTo>
                  <a:lnTo>
                    <a:pt x="2769" y="2370"/>
                  </a:lnTo>
                  <a:lnTo>
                    <a:pt x="2809" y="2341"/>
                  </a:lnTo>
                  <a:lnTo>
                    <a:pt x="2846" y="2310"/>
                  </a:lnTo>
                  <a:lnTo>
                    <a:pt x="2884" y="2276"/>
                  </a:lnTo>
                  <a:lnTo>
                    <a:pt x="2921" y="2242"/>
                  </a:lnTo>
                  <a:lnTo>
                    <a:pt x="2956" y="2205"/>
                  </a:lnTo>
                  <a:lnTo>
                    <a:pt x="2992" y="2167"/>
                  </a:lnTo>
                  <a:lnTo>
                    <a:pt x="3025" y="2127"/>
                  </a:lnTo>
                  <a:close/>
                  <a:moveTo>
                    <a:pt x="3491" y="791"/>
                  </a:moveTo>
                  <a:lnTo>
                    <a:pt x="3491" y="367"/>
                  </a:lnTo>
                  <a:lnTo>
                    <a:pt x="3786" y="367"/>
                  </a:lnTo>
                  <a:lnTo>
                    <a:pt x="4226" y="367"/>
                  </a:lnTo>
                  <a:lnTo>
                    <a:pt x="4226" y="403"/>
                  </a:lnTo>
                  <a:lnTo>
                    <a:pt x="4225" y="441"/>
                  </a:lnTo>
                  <a:lnTo>
                    <a:pt x="4223" y="482"/>
                  </a:lnTo>
                  <a:lnTo>
                    <a:pt x="4220" y="525"/>
                  </a:lnTo>
                  <a:lnTo>
                    <a:pt x="4216" y="570"/>
                  </a:lnTo>
                  <a:lnTo>
                    <a:pt x="4211" y="617"/>
                  </a:lnTo>
                  <a:lnTo>
                    <a:pt x="4205" y="665"/>
                  </a:lnTo>
                  <a:lnTo>
                    <a:pt x="4198" y="716"/>
                  </a:lnTo>
                  <a:lnTo>
                    <a:pt x="4188" y="767"/>
                  </a:lnTo>
                  <a:lnTo>
                    <a:pt x="4177" y="819"/>
                  </a:lnTo>
                  <a:lnTo>
                    <a:pt x="4165" y="873"/>
                  </a:lnTo>
                  <a:lnTo>
                    <a:pt x="4152" y="927"/>
                  </a:lnTo>
                  <a:lnTo>
                    <a:pt x="4136" y="982"/>
                  </a:lnTo>
                  <a:lnTo>
                    <a:pt x="4117" y="1037"/>
                  </a:lnTo>
                  <a:lnTo>
                    <a:pt x="4097" y="1091"/>
                  </a:lnTo>
                  <a:lnTo>
                    <a:pt x="4075" y="1146"/>
                  </a:lnTo>
                  <a:lnTo>
                    <a:pt x="4050" y="1201"/>
                  </a:lnTo>
                  <a:lnTo>
                    <a:pt x="4037" y="1227"/>
                  </a:lnTo>
                  <a:lnTo>
                    <a:pt x="4023" y="1255"/>
                  </a:lnTo>
                  <a:lnTo>
                    <a:pt x="4009" y="1281"/>
                  </a:lnTo>
                  <a:lnTo>
                    <a:pt x="3994" y="1307"/>
                  </a:lnTo>
                  <a:lnTo>
                    <a:pt x="3977" y="1334"/>
                  </a:lnTo>
                  <a:lnTo>
                    <a:pt x="3961" y="1360"/>
                  </a:lnTo>
                  <a:lnTo>
                    <a:pt x="3944" y="1385"/>
                  </a:lnTo>
                  <a:lnTo>
                    <a:pt x="3926" y="1412"/>
                  </a:lnTo>
                  <a:lnTo>
                    <a:pt x="3907" y="1436"/>
                  </a:lnTo>
                  <a:lnTo>
                    <a:pt x="3887" y="1462"/>
                  </a:lnTo>
                  <a:lnTo>
                    <a:pt x="3867" y="1486"/>
                  </a:lnTo>
                  <a:lnTo>
                    <a:pt x="3847" y="1510"/>
                  </a:lnTo>
                  <a:lnTo>
                    <a:pt x="3824" y="1534"/>
                  </a:lnTo>
                  <a:lnTo>
                    <a:pt x="3802" y="1557"/>
                  </a:lnTo>
                  <a:lnTo>
                    <a:pt x="3779" y="1579"/>
                  </a:lnTo>
                  <a:lnTo>
                    <a:pt x="3754" y="1602"/>
                  </a:lnTo>
                  <a:lnTo>
                    <a:pt x="3729" y="1623"/>
                  </a:lnTo>
                  <a:lnTo>
                    <a:pt x="3703" y="1644"/>
                  </a:lnTo>
                  <a:lnTo>
                    <a:pt x="3676" y="1664"/>
                  </a:lnTo>
                  <a:lnTo>
                    <a:pt x="3649" y="1685"/>
                  </a:lnTo>
                  <a:lnTo>
                    <a:pt x="3619" y="1704"/>
                  </a:lnTo>
                  <a:lnTo>
                    <a:pt x="3590" y="1722"/>
                  </a:lnTo>
                  <a:lnTo>
                    <a:pt x="3560" y="1740"/>
                  </a:lnTo>
                  <a:lnTo>
                    <a:pt x="3528" y="1758"/>
                  </a:lnTo>
                  <a:lnTo>
                    <a:pt x="3496" y="1775"/>
                  </a:lnTo>
                  <a:lnTo>
                    <a:pt x="3462" y="1790"/>
                  </a:lnTo>
                  <a:lnTo>
                    <a:pt x="3428" y="1805"/>
                  </a:lnTo>
                  <a:lnTo>
                    <a:pt x="3392" y="1820"/>
                  </a:lnTo>
                  <a:lnTo>
                    <a:pt x="3357" y="1833"/>
                  </a:lnTo>
                  <a:lnTo>
                    <a:pt x="3319" y="1846"/>
                  </a:lnTo>
                  <a:lnTo>
                    <a:pt x="3192" y="1886"/>
                  </a:lnTo>
                  <a:lnTo>
                    <a:pt x="3227" y="1825"/>
                  </a:lnTo>
                  <a:lnTo>
                    <a:pt x="3258" y="1763"/>
                  </a:lnTo>
                  <a:lnTo>
                    <a:pt x="3289" y="1700"/>
                  </a:lnTo>
                  <a:lnTo>
                    <a:pt x="3317" y="1635"/>
                  </a:lnTo>
                  <a:lnTo>
                    <a:pt x="3345" y="1569"/>
                  </a:lnTo>
                  <a:lnTo>
                    <a:pt x="3369" y="1501"/>
                  </a:lnTo>
                  <a:lnTo>
                    <a:pt x="3391" y="1433"/>
                  </a:lnTo>
                  <a:lnTo>
                    <a:pt x="3411" y="1364"/>
                  </a:lnTo>
                  <a:lnTo>
                    <a:pt x="3430" y="1294"/>
                  </a:lnTo>
                  <a:lnTo>
                    <a:pt x="3446" y="1223"/>
                  </a:lnTo>
                  <a:lnTo>
                    <a:pt x="3459" y="1152"/>
                  </a:lnTo>
                  <a:lnTo>
                    <a:pt x="3470" y="1080"/>
                  </a:lnTo>
                  <a:lnTo>
                    <a:pt x="3475" y="1044"/>
                  </a:lnTo>
                  <a:lnTo>
                    <a:pt x="3479" y="1008"/>
                  </a:lnTo>
                  <a:lnTo>
                    <a:pt x="3482" y="972"/>
                  </a:lnTo>
                  <a:lnTo>
                    <a:pt x="3486" y="936"/>
                  </a:lnTo>
                  <a:lnTo>
                    <a:pt x="3488" y="900"/>
                  </a:lnTo>
                  <a:lnTo>
                    <a:pt x="3490" y="863"/>
                  </a:lnTo>
                  <a:lnTo>
                    <a:pt x="3491" y="828"/>
                  </a:lnTo>
                  <a:lnTo>
                    <a:pt x="3491" y="791"/>
                  </a:lnTo>
                  <a:close/>
                  <a:moveTo>
                    <a:pt x="1091" y="1846"/>
                  </a:moveTo>
                  <a:lnTo>
                    <a:pt x="1091" y="1846"/>
                  </a:lnTo>
                  <a:lnTo>
                    <a:pt x="1053" y="1833"/>
                  </a:lnTo>
                  <a:lnTo>
                    <a:pt x="1017" y="1820"/>
                  </a:lnTo>
                  <a:lnTo>
                    <a:pt x="981" y="1805"/>
                  </a:lnTo>
                  <a:lnTo>
                    <a:pt x="947" y="1791"/>
                  </a:lnTo>
                  <a:lnTo>
                    <a:pt x="913" y="1775"/>
                  </a:lnTo>
                  <a:lnTo>
                    <a:pt x="881" y="1759"/>
                  </a:lnTo>
                  <a:lnTo>
                    <a:pt x="849" y="1741"/>
                  </a:lnTo>
                  <a:lnTo>
                    <a:pt x="819" y="1723"/>
                  </a:lnTo>
                  <a:lnTo>
                    <a:pt x="789" y="1705"/>
                  </a:lnTo>
                  <a:lnTo>
                    <a:pt x="760" y="1686"/>
                  </a:lnTo>
                  <a:lnTo>
                    <a:pt x="733" y="1665"/>
                  </a:lnTo>
                  <a:lnTo>
                    <a:pt x="705" y="1645"/>
                  </a:lnTo>
                  <a:lnTo>
                    <a:pt x="680" y="1624"/>
                  </a:lnTo>
                  <a:lnTo>
                    <a:pt x="655" y="1603"/>
                  </a:lnTo>
                  <a:lnTo>
                    <a:pt x="630" y="1580"/>
                  </a:lnTo>
                  <a:lnTo>
                    <a:pt x="607" y="1558"/>
                  </a:lnTo>
                  <a:lnTo>
                    <a:pt x="585" y="1535"/>
                  </a:lnTo>
                  <a:lnTo>
                    <a:pt x="562" y="1511"/>
                  </a:lnTo>
                  <a:lnTo>
                    <a:pt x="541" y="1487"/>
                  </a:lnTo>
                  <a:lnTo>
                    <a:pt x="521" y="1463"/>
                  </a:lnTo>
                  <a:lnTo>
                    <a:pt x="501" y="1438"/>
                  </a:lnTo>
                  <a:lnTo>
                    <a:pt x="483" y="1413"/>
                  </a:lnTo>
                  <a:lnTo>
                    <a:pt x="465" y="1387"/>
                  </a:lnTo>
                  <a:lnTo>
                    <a:pt x="448" y="1361"/>
                  </a:lnTo>
                  <a:lnTo>
                    <a:pt x="431" y="1336"/>
                  </a:lnTo>
                  <a:lnTo>
                    <a:pt x="415" y="1309"/>
                  </a:lnTo>
                  <a:lnTo>
                    <a:pt x="400" y="1283"/>
                  </a:lnTo>
                  <a:lnTo>
                    <a:pt x="386" y="1256"/>
                  </a:lnTo>
                  <a:lnTo>
                    <a:pt x="372" y="1229"/>
                  </a:lnTo>
                  <a:lnTo>
                    <a:pt x="358" y="1202"/>
                  </a:lnTo>
                  <a:lnTo>
                    <a:pt x="334" y="1147"/>
                  </a:lnTo>
                  <a:lnTo>
                    <a:pt x="312" y="1092"/>
                  </a:lnTo>
                  <a:lnTo>
                    <a:pt x="291" y="1038"/>
                  </a:lnTo>
                  <a:lnTo>
                    <a:pt x="273" y="983"/>
                  </a:lnTo>
                  <a:lnTo>
                    <a:pt x="258" y="928"/>
                  </a:lnTo>
                  <a:lnTo>
                    <a:pt x="244" y="874"/>
                  </a:lnTo>
                  <a:lnTo>
                    <a:pt x="232" y="820"/>
                  </a:lnTo>
                  <a:lnTo>
                    <a:pt x="221" y="768"/>
                  </a:lnTo>
                  <a:lnTo>
                    <a:pt x="212" y="716"/>
                  </a:lnTo>
                  <a:lnTo>
                    <a:pt x="204" y="666"/>
                  </a:lnTo>
                  <a:lnTo>
                    <a:pt x="198" y="618"/>
                  </a:lnTo>
                  <a:lnTo>
                    <a:pt x="194" y="570"/>
                  </a:lnTo>
                  <a:lnTo>
                    <a:pt x="190" y="525"/>
                  </a:lnTo>
                  <a:lnTo>
                    <a:pt x="187" y="482"/>
                  </a:lnTo>
                  <a:lnTo>
                    <a:pt x="185" y="441"/>
                  </a:lnTo>
                  <a:lnTo>
                    <a:pt x="184" y="404"/>
                  </a:lnTo>
                  <a:lnTo>
                    <a:pt x="184" y="367"/>
                  </a:lnTo>
                  <a:lnTo>
                    <a:pt x="624" y="367"/>
                  </a:lnTo>
                  <a:lnTo>
                    <a:pt x="919" y="367"/>
                  </a:lnTo>
                  <a:lnTo>
                    <a:pt x="919" y="791"/>
                  </a:lnTo>
                  <a:lnTo>
                    <a:pt x="919" y="828"/>
                  </a:lnTo>
                  <a:lnTo>
                    <a:pt x="920" y="863"/>
                  </a:lnTo>
                  <a:lnTo>
                    <a:pt x="922" y="900"/>
                  </a:lnTo>
                  <a:lnTo>
                    <a:pt x="924" y="936"/>
                  </a:lnTo>
                  <a:lnTo>
                    <a:pt x="927" y="972"/>
                  </a:lnTo>
                  <a:lnTo>
                    <a:pt x="930" y="1008"/>
                  </a:lnTo>
                  <a:lnTo>
                    <a:pt x="935" y="1044"/>
                  </a:lnTo>
                  <a:lnTo>
                    <a:pt x="940" y="1080"/>
                  </a:lnTo>
                  <a:lnTo>
                    <a:pt x="951" y="1151"/>
                  </a:lnTo>
                  <a:lnTo>
                    <a:pt x="964" y="1223"/>
                  </a:lnTo>
                  <a:lnTo>
                    <a:pt x="980" y="1293"/>
                  </a:lnTo>
                  <a:lnTo>
                    <a:pt x="998" y="1363"/>
                  </a:lnTo>
                  <a:lnTo>
                    <a:pt x="1019" y="1432"/>
                  </a:lnTo>
                  <a:lnTo>
                    <a:pt x="1041" y="1501"/>
                  </a:lnTo>
                  <a:lnTo>
                    <a:pt x="1065" y="1568"/>
                  </a:lnTo>
                  <a:lnTo>
                    <a:pt x="1092" y="1634"/>
                  </a:lnTo>
                  <a:lnTo>
                    <a:pt x="1120" y="1699"/>
                  </a:lnTo>
                  <a:lnTo>
                    <a:pt x="1151" y="1763"/>
                  </a:lnTo>
                  <a:lnTo>
                    <a:pt x="1183" y="1825"/>
                  </a:lnTo>
                  <a:lnTo>
                    <a:pt x="1217" y="1885"/>
                  </a:lnTo>
                  <a:lnTo>
                    <a:pt x="1091" y="1846"/>
                  </a:lnTo>
                  <a:close/>
                  <a:moveTo>
                    <a:pt x="2205" y="1626"/>
                  </a:moveTo>
                  <a:lnTo>
                    <a:pt x="1637" y="2020"/>
                  </a:lnTo>
                  <a:lnTo>
                    <a:pt x="1837" y="1359"/>
                  </a:lnTo>
                  <a:lnTo>
                    <a:pt x="1287" y="940"/>
                  </a:lnTo>
                  <a:lnTo>
                    <a:pt x="1978" y="927"/>
                  </a:lnTo>
                  <a:lnTo>
                    <a:pt x="2205" y="274"/>
                  </a:lnTo>
                  <a:lnTo>
                    <a:pt x="2433" y="927"/>
                  </a:lnTo>
                  <a:lnTo>
                    <a:pt x="3123" y="940"/>
                  </a:lnTo>
                  <a:lnTo>
                    <a:pt x="2573" y="1359"/>
                  </a:lnTo>
                  <a:lnTo>
                    <a:pt x="2772" y="2020"/>
                  </a:lnTo>
                  <a:lnTo>
                    <a:pt x="2205" y="16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995832" y="251118"/>
            <a:ext cx="508099" cy="508099"/>
            <a:chOff x="5528760" y="2950676"/>
            <a:chExt cx="1257214" cy="1257214"/>
          </a:xfrm>
        </p:grpSpPr>
        <p:sp>
          <p:nvSpPr>
            <p:cNvPr id="21" name="椭圆 20"/>
            <p:cNvSpPr/>
            <p:nvPr/>
          </p:nvSpPr>
          <p:spPr>
            <a:xfrm>
              <a:off x="5528760" y="2950676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5764221" y="3202428"/>
              <a:ext cx="827079" cy="703268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7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8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7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90670" y="251118"/>
            <a:ext cx="508099" cy="508099"/>
            <a:chOff x="5528760" y="2800393"/>
            <a:chExt cx="1257214" cy="1257214"/>
          </a:xfrm>
        </p:grpSpPr>
        <p:sp>
          <p:nvSpPr>
            <p:cNvPr id="24" name="椭圆 2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517429" y="251118"/>
            <a:ext cx="508099" cy="508099"/>
            <a:chOff x="5528760" y="4728676"/>
            <a:chExt cx="1257214" cy="1257214"/>
          </a:xfrm>
        </p:grpSpPr>
        <p:sp>
          <p:nvSpPr>
            <p:cNvPr id="27" name="椭圆 26"/>
            <p:cNvSpPr/>
            <p:nvPr/>
          </p:nvSpPr>
          <p:spPr>
            <a:xfrm>
              <a:off x="5528760" y="4728676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KSO_Shape"/>
            <p:cNvSpPr/>
            <p:nvPr/>
          </p:nvSpPr>
          <p:spPr bwMode="auto">
            <a:xfrm>
              <a:off x="5691154" y="4942818"/>
              <a:ext cx="873112" cy="864692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7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7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31" name="image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39" y="234560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3" name="椭圆 2"/>
          <p:cNvSpPr/>
          <p:nvPr/>
        </p:nvSpPr>
        <p:spPr>
          <a:xfrm>
            <a:off x="11234547" y="2742393"/>
            <a:ext cx="254726" cy="214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0204614" y="4208414"/>
            <a:ext cx="254726" cy="214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1499905" y="3195073"/>
            <a:ext cx="206542" cy="15749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0" y="1960417"/>
            <a:ext cx="12192000" cy="278429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/>
              <a:t>学习通</a:t>
            </a:r>
            <a:r>
              <a:rPr lang="en-US" altLang="zh-CN" sz="5400" b="1" dirty="0"/>
              <a:t>——</a:t>
            </a:r>
            <a:r>
              <a:rPr lang="zh-CN" altLang="en-US" sz="5400" b="1" dirty="0"/>
              <a:t>网页端</a:t>
            </a:r>
            <a:endParaRPr lang="zh-CN" altLang="en-US" sz="5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52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bldLvl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250"/>
              </a:spcBef>
              <a:spcAft>
                <a:spcPts val="250"/>
              </a:spcAft>
            </a:pPr>
            <a:r>
              <a:rPr lang="zh-CN" altLang="en-US" sz="3200" b="1" kern="1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电脑端登录</a:t>
            </a:r>
            <a:endParaRPr lang="zh-CN" altLang="en-US" sz="2000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991649" y="1322161"/>
            <a:ext cx="87768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           浏览器输入网址：</a:t>
            </a:r>
            <a:r>
              <a:rPr lang="en-US" altLang="zh-CN" sz="24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mtxy.fanya.chaoxing.com</a:t>
            </a:r>
            <a:endParaRPr lang="en-US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68205" y="3150870"/>
            <a:ext cx="198247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点击绿色登录按钮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6096000" y="1371600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</a:tblGrid>
              <a:tr h="0">
                <a:tc>
                  <a:txBody>
                    <a:bodyPr/>
                    <a:p/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>
                          <a:hlinkClick r:id="rId2" tooltip="a系统"/>
                        </a:rPr>
                        <a:t>tryz1919.zhiye.chaoxing.com</a:t>
                      </a:r>
                      <a:endParaRPr lang="en-US" altLang="zh-CN" sz="1100">
                        <a:hlinkClick r:id="rId2" tooltip="a系统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/>
          <p:nvPr/>
        </p:nvGraphicFramePr>
        <p:xfrm>
          <a:off x="6096000" y="1371600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</a:tblGrid>
              <a:tr h="0">
                <a:tc>
                  <a:txBody>
                    <a:bodyPr/>
                    <a:p/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>
                          <a:hlinkClick r:id="rId2" tooltip="a系统"/>
                        </a:rPr>
                        <a:t>tryz1919.zhiye.chaoxing.com</a:t>
                      </a:r>
                      <a:endParaRPr lang="en-US" altLang="zh-CN" sz="1100">
                        <a:hlinkClick r:id="rId2" tooltip="a系统"/>
                      </a:endParaRPr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70" y="1917700"/>
            <a:ext cx="8681085" cy="4769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250"/>
              </a:spcBef>
              <a:spcAft>
                <a:spcPts val="250"/>
              </a:spcAft>
            </a:pPr>
            <a:r>
              <a:rPr lang="zh-CN" altLang="en-US" sz="3200" b="1" kern="1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电脑端登录</a:t>
            </a:r>
            <a:endParaRPr lang="zh-CN" altLang="en-US" sz="2000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1590360" y="1349771"/>
            <a:ext cx="8776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未注册的点击新用户注册，已经注册过的，直接输入手机号</a:t>
            </a:r>
            <a:r>
              <a:rPr lang="en-US" altLang="zh-CN" dirty="0">
                <a:solidFill>
                  <a:srgbClr val="FF0000"/>
                </a:solidFill>
              </a:rPr>
              <a:t>+</a:t>
            </a:r>
            <a:r>
              <a:rPr lang="zh-CN" altLang="en-US" dirty="0">
                <a:solidFill>
                  <a:srgbClr val="FF0000"/>
                </a:solidFill>
              </a:rPr>
              <a:t>密码登录，或者选择手机验证码登录，还可以学习通扫码登录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750" y="2184490"/>
            <a:ext cx="6328814" cy="404722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563091" y="3082636"/>
            <a:ext cx="2791691" cy="10529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>
            <a:off x="1676400" y="3082636"/>
            <a:ext cx="789709" cy="58189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: 圆角 17"/>
          <p:cNvSpPr/>
          <p:nvPr/>
        </p:nvSpPr>
        <p:spPr>
          <a:xfrm>
            <a:off x="357248" y="2313709"/>
            <a:ext cx="1752600" cy="72043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</a:rPr>
              <a:t>1.</a:t>
            </a:r>
            <a:r>
              <a:rPr lang="zh-CN" altLang="en-US" b="1" dirty="0">
                <a:solidFill>
                  <a:schemeClr val="bg1"/>
                </a:solidFill>
              </a:rPr>
              <a:t>手机号</a:t>
            </a:r>
            <a:r>
              <a:rPr lang="en-US" altLang="zh-CN" b="1" dirty="0">
                <a:solidFill>
                  <a:schemeClr val="bg1"/>
                </a:solidFill>
              </a:rPr>
              <a:t>+</a:t>
            </a:r>
            <a:r>
              <a:rPr lang="zh-CN" altLang="en-US" b="1" dirty="0">
                <a:solidFill>
                  <a:schemeClr val="bg1"/>
                </a:solidFill>
              </a:rPr>
              <a:t>密码登录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211782" y="4800600"/>
            <a:ext cx="1094509" cy="233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箭头连接符 22"/>
          <p:cNvCxnSpPr/>
          <p:nvPr/>
        </p:nvCxnSpPr>
        <p:spPr>
          <a:xfrm flipH="1" flipV="1">
            <a:off x="4973782" y="5033728"/>
            <a:ext cx="1073727" cy="762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云形 23"/>
          <p:cNvSpPr/>
          <p:nvPr/>
        </p:nvSpPr>
        <p:spPr>
          <a:xfrm>
            <a:off x="6047509" y="5384297"/>
            <a:ext cx="2189018" cy="8228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2.</a:t>
            </a:r>
            <a:r>
              <a:rPr lang="zh-CN" altLang="en-US" b="1" dirty="0"/>
              <a:t>手机验证码登录</a:t>
            </a:r>
            <a:endParaRPr lang="zh-CN" altLang="en-US" b="1" dirty="0"/>
          </a:p>
        </p:txBody>
      </p:sp>
      <p:sp>
        <p:nvSpPr>
          <p:cNvPr id="27" name="对话气泡: 椭圆形 26"/>
          <p:cNvSpPr/>
          <p:nvPr/>
        </p:nvSpPr>
        <p:spPr>
          <a:xfrm>
            <a:off x="7718338" y="2159090"/>
            <a:ext cx="2189017" cy="978965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3.</a:t>
            </a:r>
            <a:r>
              <a:rPr lang="zh-CN" altLang="en-US" b="1" dirty="0"/>
              <a:t>学习通扫码登录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250"/>
              </a:spcBef>
              <a:spcAft>
                <a:spcPts val="250"/>
              </a:spcAft>
            </a:pPr>
            <a:r>
              <a:rPr lang="zh-CN" altLang="en-US" sz="3200" b="1" kern="100" dirty="0">
                <a:solidFill>
                  <a:srgbClr val="C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查找课程</a:t>
            </a:r>
            <a:endParaRPr lang="zh-CN" altLang="en-US" sz="2000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1521086" y="1382007"/>
            <a:ext cx="8776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l">
              <a:spcBef>
                <a:spcPts val="250"/>
              </a:spcBef>
              <a:spcAft>
                <a:spcPts val="250"/>
              </a:spcAft>
            </a:pPr>
            <a:r>
              <a:rPr lang="zh-CN" altLang="en-US" sz="18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点击“课程”</a:t>
            </a:r>
            <a:r>
              <a:rPr lang="en-US" altLang="zh-CN" sz="1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18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“我学的课”，就能看到账号下所学的所有课程</a:t>
            </a:r>
            <a:endParaRPr lang="zh-CN" altLang="en-US" sz="18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758" y="2237599"/>
            <a:ext cx="6938673" cy="392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250"/>
              </a:spcBef>
              <a:spcAft>
                <a:spcPts val="250"/>
              </a:spcAft>
            </a:pPr>
            <a:r>
              <a:rPr lang="zh-CN" altLang="en-US" sz="3200" b="1" kern="1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课程学习</a:t>
            </a:r>
            <a:endParaRPr lang="zh-CN" altLang="en-US" sz="2000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1285559" y="1376936"/>
            <a:ext cx="87768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l">
              <a:spcBef>
                <a:spcPts val="250"/>
              </a:spcBef>
              <a:spcAft>
                <a:spcPts val="250"/>
              </a:spcAft>
            </a:pPr>
            <a:r>
              <a:rPr lang="zh-CN" altLang="en-US" sz="18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进入学习的课程，进课程找到</a:t>
            </a:r>
            <a:r>
              <a:rPr lang="en-US" altLang="zh-CN" sz="18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sz="18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章节</a:t>
            </a:r>
            <a:r>
              <a:rPr lang="en-US" altLang="zh-CN" sz="18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1800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，就能看到要学习的章节，需要完成标有橙色的任务点，每完成一个任务点，橙色任务点会变成绿色。一般需要观看视频和课后小测</a:t>
            </a:r>
            <a:endParaRPr lang="zh-CN" altLang="en-US" sz="18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49" y="2080888"/>
            <a:ext cx="5158780" cy="361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063" y="2083603"/>
            <a:ext cx="5158780" cy="38130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250"/>
              </a:spcBef>
              <a:spcAft>
                <a:spcPts val="250"/>
              </a:spcAft>
            </a:pPr>
            <a:r>
              <a:rPr lang="zh-CN" altLang="en-US" sz="3200" b="1" kern="100" dirty="0">
                <a:solidFill>
                  <a:srgbClr val="C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课程</a:t>
            </a:r>
            <a:r>
              <a:rPr lang="zh-CN" altLang="en-US" sz="3200" b="1" kern="100" dirty="0">
                <a:solidFill>
                  <a:srgbClr val="C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任务</a:t>
            </a:r>
            <a:endParaRPr lang="zh-CN" altLang="en-US" sz="3200" b="1" kern="100" dirty="0">
              <a:solidFill>
                <a:srgbClr val="C0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1306341" y="1550455"/>
            <a:ext cx="87768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l">
              <a:spcBef>
                <a:spcPts val="250"/>
              </a:spcBef>
              <a:spcAft>
                <a:spcPts val="250"/>
              </a:spcAft>
            </a:pPr>
            <a:r>
              <a:rPr lang="zh-CN" altLang="en-US" sz="1800" b="1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进课程，在左边导航栏找到“任务”，即可查看课程里的任务，点击进入完成</a:t>
            </a:r>
            <a:r>
              <a:rPr lang="zh-CN" altLang="en-US" sz="1800" b="1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即可。</a:t>
            </a:r>
            <a:endParaRPr lang="zh-CN" altLang="en-US" sz="1800" b="1" kern="10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943100" y="2170430"/>
            <a:ext cx="8305165" cy="4484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4" name="椭圆 13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077685" y="518988"/>
            <a:ext cx="70942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250"/>
              </a:spcBef>
              <a:spcAft>
                <a:spcPts val="250"/>
              </a:spcAft>
            </a:pPr>
            <a:r>
              <a:rPr lang="zh-CN" altLang="en-US" sz="3200" b="1" kern="100" dirty="0">
                <a:solidFill>
                  <a:srgbClr val="C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课程考试</a:t>
            </a:r>
            <a:endParaRPr lang="zh-CN" altLang="en-US" sz="2000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9471" y="518988"/>
            <a:ext cx="429356" cy="429356"/>
            <a:chOff x="5528760" y="2800393"/>
            <a:chExt cx="1257214" cy="1257214"/>
          </a:xfrm>
        </p:grpSpPr>
        <p:sp>
          <p:nvSpPr>
            <p:cNvPr id="10" name="椭圆 9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0451" y="1083544"/>
            <a:ext cx="10080625" cy="103239"/>
            <a:chOff x="6618518" y="1126210"/>
            <a:chExt cx="10080625" cy="103239"/>
          </a:xfrm>
          <a:solidFill>
            <a:srgbClr val="990000"/>
          </a:solidFill>
        </p:grpSpPr>
        <p:sp>
          <p:nvSpPr>
            <p:cNvPr id="15" name="矩形 14"/>
            <p:cNvSpPr/>
            <p:nvPr/>
          </p:nvSpPr>
          <p:spPr>
            <a:xfrm>
              <a:off x="6618518" y="1126210"/>
              <a:ext cx="1983307" cy="103239"/>
            </a:xfrm>
            <a:prstGeom prst="rect">
              <a:avLst/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8601825" y="1204049"/>
              <a:ext cx="8097318" cy="1"/>
            </a:xfrm>
            <a:prstGeom prst="line">
              <a:avLst/>
            </a:prstGeom>
            <a:grpFill/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5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130" y="90694"/>
            <a:ext cx="1387955" cy="556926"/>
          </a:xfrm>
          <a:prstGeom prst="rect">
            <a:avLst/>
          </a:prstGeom>
          <a:noFill/>
          <a:ln w="12700">
            <a:miter lim="4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2" name="文本框 1"/>
          <p:cNvSpPr txBox="1"/>
          <p:nvPr/>
        </p:nvSpPr>
        <p:spPr>
          <a:xfrm>
            <a:off x="1306341" y="1550455"/>
            <a:ext cx="87768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l">
              <a:spcBef>
                <a:spcPts val="250"/>
              </a:spcBef>
              <a:spcAft>
                <a:spcPts val="250"/>
              </a:spcAft>
            </a:pPr>
            <a:r>
              <a:rPr lang="zh-CN" altLang="en-US" sz="1800" b="1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进课程，在左边导航栏找到“考试”，进入考试页面，到考试时间进入考试即可</a:t>
            </a:r>
            <a:endParaRPr lang="zh-CN" altLang="en-US" sz="1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561465" y="1984375"/>
            <a:ext cx="8266430" cy="4451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COMMONDATA" val="eyJoZGlkIjoiM2Q5YjA3Mjc0OGRmYWZkZmQyZGRmZjFiNTFlZDNjNTUifQ=="/>
  <p:tag name="KSO_WPP_MARK_KEY" val="d448f77f-a542-4a9e-98df-f37e7c2f2915"/>
  <p:tag name="commondata" val="eyJoZGlkIjoiMDAzMDI0YzIxMGM2NWQyMTc5MzhlOTZhY2ExOWRhNTEifQ==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1307</Words>
  <Application>WPS 演示</Application>
  <PresentationFormat>宽屏</PresentationFormat>
  <Paragraphs>123</Paragraphs>
  <Slides>17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Arial</vt:lpstr>
      <vt:lpstr>宋体</vt:lpstr>
      <vt:lpstr>Wingdings</vt:lpstr>
      <vt:lpstr>Calibri</vt:lpstr>
      <vt:lpstr>微软雅黑</vt:lpstr>
      <vt:lpstr>Calibri</vt:lpstr>
      <vt:lpstr>Times New Roman</vt:lpstr>
      <vt:lpstr>等线</vt:lpstr>
      <vt:lpstr>Arial Unicode MS</vt:lpstr>
      <vt:lpstr>等线 Light</vt:lpstr>
      <vt:lpstr>webwppDefTheme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鑫 何</dc:creator>
  <cp:lastModifiedBy>睿智的小媛子</cp:lastModifiedBy>
  <cp:revision>53</cp:revision>
  <dcterms:created xsi:type="dcterms:W3CDTF">2022-09-05T01:37:00Z</dcterms:created>
  <dcterms:modified xsi:type="dcterms:W3CDTF">2026-09-03T03:06:07Z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6B8B4CD7F17449A799BFADAD1C374183_13</vt:lpwstr>
  </property>
</Properties>
</file>